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326" r:id="rId3"/>
    <p:sldId id="278" r:id="rId4"/>
    <p:sldId id="311" r:id="rId5"/>
    <p:sldId id="312" r:id="rId6"/>
    <p:sldId id="313" r:id="rId7"/>
    <p:sldId id="324" r:id="rId8"/>
    <p:sldId id="299" r:id="rId9"/>
    <p:sldId id="314" r:id="rId10"/>
    <p:sldId id="320" r:id="rId11"/>
    <p:sldId id="300" r:id="rId12"/>
    <p:sldId id="301" r:id="rId13"/>
    <p:sldId id="321" r:id="rId14"/>
    <p:sldId id="315" r:id="rId15"/>
    <p:sldId id="302" r:id="rId16"/>
    <p:sldId id="322" r:id="rId17"/>
    <p:sldId id="316" r:id="rId18"/>
    <p:sldId id="303" r:id="rId19"/>
    <p:sldId id="325" r:id="rId20"/>
    <p:sldId id="317" r:id="rId21"/>
    <p:sldId id="318" r:id="rId22"/>
    <p:sldId id="304" r:id="rId23"/>
    <p:sldId id="32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7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D2EFBE-09E5-4641-8EDA-B3141CDC4A13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EDCEE77-C31D-4794-B0DA-569B6DC54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35A0A5-DFE8-4D51-BE27-150FB2762E9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57E3-5970-4FDA-9214-5DBA1FB2FD14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1B33-2275-4D60-A3D6-E0FF9E561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30AE6-1CD7-4A0B-87B8-5DDC389F67E6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3DE9-9CC1-4D16-BF92-A3DE31C86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A920B-9E95-40C9-95D5-A9419CC44B11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E6D48-C054-482C-8D43-57B514D20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0EB3-DF38-4A35-9284-055A7F146C30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9722E-B54C-453E-A77A-B17B3B4FE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6ED1-D79E-4183-A4F0-89983E845471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0B9E-10AF-400F-B65A-D7DDFB3E7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7C36-D5F1-45F6-8689-FECB4F272DB2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9B38-FF16-4637-B7B7-FC7A95538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3BAFA-97AF-4549-84B4-FCA9E88ACD6E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0FC66-90AD-488E-9219-F82A597C2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C2B8-AA08-4E18-B53B-AFE42D50BA0C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DFE70-085C-4C99-9D45-618F78897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8F85B-03BF-4247-B3D3-23E00916FEB1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2B925-D49B-49C3-9638-702D6406B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2268-1170-4259-B550-CD11DBD7A662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204AD-7E2B-4E53-9E91-E21457F1C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DA8D3-846B-4BCB-A429-B1BC11082C8E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3B9AA-5582-4D08-8954-558E1201F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9B5DF2-2678-4AB2-AB61-7C917035F42A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D886D5-24F3-4362-A3FC-4E21BA2E4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32400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u="sng" dirty="0" smtClean="0"/>
              <a:t>2 Вопрос: </a:t>
            </a:r>
            <a:br>
              <a:rPr lang="ru-RU" sz="4000" b="1" u="sng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4000" dirty="0"/>
              <a:t>предложения по реконструкции озелененных территорий общего пользования на 2016 год. Рассмотрение </a:t>
            </a:r>
            <a:r>
              <a:rPr lang="ru-RU" sz="4000" dirty="0" err="1"/>
              <a:t>предпроектных</a:t>
            </a:r>
            <a:r>
              <a:rPr lang="ru-RU" sz="4000" dirty="0"/>
              <a:t> предложений по благоустройству скверов «Дубрава»,  «Чайка» - вторая очередь, «Лесная сказка», «Солнечный», бульвара «Ростовский», парков БАМ или Ростовский, </a:t>
            </a:r>
            <a:r>
              <a:rPr lang="ru-RU" sz="4000" dirty="0" err="1"/>
              <a:t>Мостозавода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>
          <a:xfrm>
            <a:off x="755650" y="115888"/>
            <a:ext cx="7772400" cy="1470025"/>
          </a:xfrm>
        </p:spPr>
        <p:txBody>
          <a:bodyPr/>
          <a:lstStyle/>
          <a:p>
            <a:r>
              <a:rPr lang="ru-RU" smtClean="0"/>
              <a:t>Сквер «Лесная Сказка» </a:t>
            </a:r>
            <a:br>
              <a:rPr lang="ru-RU" smtClean="0"/>
            </a:br>
            <a:r>
              <a:rPr lang="ru-RU" sz="2200" smtClean="0"/>
              <a:t>ул. Богдана Хмельницкого, 26д, площадь 0,6га</a:t>
            </a:r>
          </a:p>
        </p:txBody>
      </p:sp>
      <p:pic>
        <p:nvPicPr>
          <p:cNvPr id="23554" name="Picture 2" descr="C:\Users\yuvkovrizhka\Documents\2015 год\Координационный совет\Лесная сказ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50228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D:\Фото\Лесная сказка\IMG_32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412875"/>
            <a:ext cx="36004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D:\Фото\Лесная сказка\IMG_32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16338"/>
            <a:ext cx="3603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284663" y="115888"/>
            <a:ext cx="4111625" cy="581025"/>
          </a:xfrm>
        </p:spPr>
        <p:txBody>
          <a:bodyPr/>
          <a:lstStyle/>
          <a:p>
            <a:r>
              <a:rPr lang="ru-RU" sz="1800" smtClean="0"/>
              <a:t>Романова Анна 3431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 descr="C:\Users\enuvarova\Desktop\Уварова экология\Уварова\Елена 2015\ВГАСУ\Парки\3431б\романова 3431Б Лесная сказка\1 к 500 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0713"/>
            <a:ext cx="8894763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493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Сквер «Солнечный»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ул</a:t>
            </a:r>
            <a:r>
              <a:rPr lang="ru-RU" sz="2000" dirty="0"/>
              <a:t>. Солнечная, 7в, площадь 0,9 </a:t>
            </a:r>
            <a:r>
              <a:rPr lang="ru-RU" sz="2000" dirty="0" smtClean="0"/>
              <a:t>га</a:t>
            </a:r>
            <a:endParaRPr lang="ru-RU" sz="2000" dirty="0"/>
          </a:p>
        </p:txBody>
      </p:sp>
      <p:pic>
        <p:nvPicPr>
          <p:cNvPr id="25602" name="Picture 2" descr="C:\Users\yuvkovrizhka\Documents\2015 год\Координационный совет\Сквер Солнеч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341438"/>
            <a:ext cx="5329238" cy="4967287"/>
          </a:xfrm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1838" y="1341438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3425" y="3860800"/>
            <a:ext cx="3167063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5364163" y="0"/>
            <a:ext cx="2803525" cy="457200"/>
          </a:xfrm>
        </p:spPr>
        <p:txBody>
          <a:bodyPr/>
          <a:lstStyle/>
          <a:p>
            <a:r>
              <a:rPr lang="ru-RU" sz="1800" smtClean="0"/>
              <a:t>Фисенко Екатерина 3431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6627" name="Picture 2" descr="C:\Users\enuvarova\Desktop\Уварова экология\Уварова\Елена 2015\ВГАСУ\Парки\3431б\фисенко 3431б солнечный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908050"/>
            <a:ext cx="902652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27651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6237288"/>
            <a:ext cx="5486400" cy="504825"/>
          </a:xfrm>
        </p:spPr>
        <p:txBody>
          <a:bodyPr/>
          <a:lstStyle/>
          <a:p>
            <a:r>
              <a:rPr lang="ru-RU" smtClean="0"/>
              <a:t>Хабарова Елена 3432</a:t>
            </a:r>
          </a:p>
        </p:txBody>
      </p:sp>
      <p:pic>
        <p:nvPicPr>
          <p:cNvPr id="27652" name="Picture 2" descr="C:\Users\enuvarova\Desktop\Уварова экология\Уварова\Елена 2015\ВГАСУ\Парки\3431б\Хабарова Е.А. 3431б СОЛНЕЧНЫЙ\генплангот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>Бульвар «Ростовский»</a:t>
            </a:r>
            <a:r>
              <a:rPr lang="ru-RU" sz="4000" dirty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200" dirty="0" smtClean="0"/>
              <a:t>ул</a:t>
            </a:r>
            <a:r>
              <a:rPr lang="ru-RU" sz="2200" dirty="0"/>
              <a:t>. Ростовская, 46д, площадь 3,5 </a:t>
            </a:r>
            <a:r>
              <a:rPr lang="ru-RU" sz="2200" dirty="0" smtClean="0"/>
              <a:t>га</a:t>
            </a:r>
            <a:endParaRPr lang="ru-RU" sz="2200" dirty="0"/>
          </a:p>
        </p:txBody>
      </p:sp>
      <p:pic>
        <p:nvPicPr>
          <p:cNvPr id="28674" name="Picture 2" descr="C:\Users\yuvkovrizhka\Documents\2015 год\Координационный совет\Бульвар Ростовски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96975"/>
            <a:ext cx="3825875" cy="3735388"/>
          </a:xfrm>
        </p:spPr>
      </p:pic>
      <p:pic>
        <p:nvPicPr>
          <p:cNvPr id="28675" name="Picture 2" descr="D:\Фото\парк Мостозавода, БАМ, сквер Чайка, бульвар Ростовский\DSCN66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1196975"/>
            <a:ext cx="248443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D:\Фото\парк Мостозавода, БАМ, сквер Чайка, бульвар Ростовский\DSCN66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196975"/>
            <a:ext cx="236378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D:\Фото\парк Мостозавода, БАМ, сквер Чайка, бульвар Ростовский\DSCN66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068638"/>
            <a:ext cx="248443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D:\Фото\парк Мостозавода, БАМ, сквер Чайка, бульвар Ростовский\DSCN66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068638"/>
            <a:ext cx="2363787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D:\Фото\парк Мостозавода, БАМ, сквер Чайка, бульвар Ростовский\DSCN666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5049838"/>
            <a:ext cx="216058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D:\Фото\парк Мостозавода, БАМ, сквер Чайка, бульвар Ростовский\DSCN664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17750" y="5057775"/>
            <a:ext cx="22685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D:\Фото\парк Мостозавода, БАМ, сквер Чайка, бульвар Ростовский\DSCN665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5073650"/>
            <a:ext cx="216058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0" descr="D:\Фото\парк Мостозавода, БАМ, сквер Чайка, бульвар Ростовский\DSCN667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19913" y="5073650"/>
            <a:ext cx="210343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6443663" y="692150"/>
            <a:ext cx="2243137" cy="725488"/>
          </a:xfrm>
        </p:spPr>
        <p:txBody>
          <a:bodyPr/>
          <a:lstStyle/>
          <a:p>
            <a:r>
              <a:rPr lang="ru-RU" sz="1400" smtClean="0"/>
              <a:t>Зуева Ксения 3432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 descr="C:\Users\enuvarova\Desktop\Уварова экология\Уварова\Елена 2015\ВГАСУ\Парки\3432б\ЗУЕВА КСЕНИЯ 3432Б БУЛЬВАР РОСТОВСКИЙ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pPr algn="r"/>
            <a:r>
              <a:rPr lang="ru-RU" sz="1400" smtClean="0"/>
              <a:t>Репаловская Екатерина  3432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 descr="C:\Users\enuvarova\Desktop\Уварова экология\Уварова\Елена 2015\ВГАСУ\Парки\3431б\Репаловская 3431б Бульвар Ростовский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Парк «БАМ» или «Ростовский»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ул</a:t>
            </a:r>
            <a:r>
              <a:rPr lang="ru-RU" sz="2200" dirty="0"/>
              <a:t>. Ростовская, 62д, площадь 2,3 </a:t>
            </a:r>
            <a:r>
              <a:rPr lang="ru-RU" sz="2200" dirty="0" smtClean="0"/>
              <a:t>га</a:t>
            </a:r>
            <a:endParaRPr lang="ru-RU" sz="1000" dirty="0"/>
          </a:p>
        </p:txBody>
      </p:sp>
      <p:pic>
        <p:nvPicPr>
          <p:cNvPr id="31746" name="Picture 2" descr="C:\Users\yuvkovrizhka\Documents\2015 год\Координационный совет\Парк БАМ Ростовски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12875"/>
            <a:ext cx="5400675" cy="5035550"/>
          </a:xfrm>
        </p:spPr>
      </p:pic>
      <p:pic>
        <p:nvPicPr>
          <p:cNvPr id="31747" name="Picture 2" descr="D:\Фото\парк Мостозавода, БАМ, сквер Чайка, бульвар Ростовский\DSCN66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8675" y="1412875"/>
            <a:ext cx="29051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D:\Фото\парк Мостозавода, БАМ, сквер Чайка, бульвар Ростовский\DSCN66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8675" y="3175000"/>
            <a:ext cx="29146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D:\Фото\парк Мостозавода, БАМ, сквер Чайка, бульвар Ростовский\DSCN66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8675" y="4868863"/>
            <a:ext cx="29051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>
          <a:xfrm>
            <a:off x="6156325" y="95250"/>
            <a:ext cx="1724025" cy="750888"/>
          </a:xfrm>
        </p:spPr>
        <p:txBody>
          <a:bodyPr/>
          <a:lstStyle/>
          <a:p>
            <a:r>
              <a:rPr lang="ru-RU" sz="1800" smtClean="0"/>
              <a:t>Кожевникова Елизавета 3431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2771" name="Picture 2" descr="C:\Users\enuvarova\Desktop\Уварова экология\Уварова\Елена 2015\ВГАСУ\Парки\3431б\Бам Кожевникова 3431б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836613"/>
            <a:ext cx="88677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Picture 4" descr="карта  парков без дельфина и орле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-198438"/>
            <a:ext cx="5035550" cy="705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33795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6308725"/>
            <a:ext cx="5486400" cy="433388"/>
          </a:xfrm>
        </p:spPr>
        <p:txBody>
          <a:bodyPr/>
          <a:lstStyle/>
          <a:p>
            <a:r>
              <a:rPr lang="ru-RU" smtClean="0"/>
              <a:t>Плотникова Ирина 3431 </a:t>
            </a:r>
          </a:p>
        </p:txBody>
      </p:sp>
      <p:pic>
        <p:nvPicPr>
          <p:cNvPr id="33796" name="Picture 2" descr="C:\Users\enuvarova\Desktop\Уварова экология\Уварова\Елена 2015\ВГАСУ\Парки\3431б\Плотникова 3431б БАМ\Park-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0"/>
            <a:ext cx="83947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34819" name="Текст 3"/>
          <p:cNvSpPr>
            <a:spLocks noGrp="1"/>
          </p:cNvSpPr>
          <p:nvPr>
            <p:ph type="body" sz="half" idx="2"/>
          </p:nvPr>
        </p:nvSpPr>
        <p:spPr>
          <a:xfrm>
            <a:off x="1692275" y="6165850"/>
            <a:ext cx="5486400" cy="433388"/>
          </a:xfrm>
        </p:spPr>
        <p:txBody>
          <a:bodyPr/>
          <a:lstStyle/>
          <a:p>
            <a:r>
              <a:rPr lang="ru-RU" smtClean="0"/>
              <a:t>Степанищева Эльвира 3432</a:t>
            </a:r>
          </a:p>
        </p:txBody>
      </p:sp>
      <p:pic>
        <p:nvPicPr>
          <p:cNvPr id="34820" name="Picture 2" descr="C:\Users\enuvarova\Desktop\Уварова экология\Уварова\Елена 2015\ВГАСУ\Парки\3432б\Степанищева Э БАМ\парк БАМ\генеральный 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15888"/>
            <a:ext cx="8229600" cy="7794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>Парк </a:t>
            </a:r>
            <a:r>
              <a:rPr lang="ru-RU" sz="4000" dirty="0" err="1" smtClean="0"/>
              <a:t>Мостозавод</a:t>
            </a:r>
            <a:r>
              <a:rPr lang="ru-RU" sz="4000" dirty="0" err="1"/>
              <a:t>а</a:t>
            </a:r>
            <a:r>
              <a:rPr lang="ru-RU" sz="4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ул</a:t>
            </a:r>
            <a:r>
              <a:rPr lang="ru-RU" sz="2200" dirty="0"/>
              <a:t>. Уточкина, 1д, площадь 3,5 </a:t>
            </a:r>
            <a:r>
              <a:rPr lang="ru-RU" sz="2200" dirty="0" smtClean="0"/>
              <a:t>га</a:t>
            </a:r>
            <a:endParaRPr lang="ru-RU" sz="1000" dirty="0"/>
          </a:p>
        </p:txBody>
      </p:sp>
      <p:pic>
        <p:nvPicPr>
          <p:cNvPr id="35842" name="Picture 4" descr="C:\Users\yuvkovrizhka\Documents\2015 год\Координационный совет\Парк Мостозавода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971550"/>
            <a:ext cx="4248150" cy="4051300"/>
          </a:xfrm>
        </p:spPr>
      </p:pic>
      <p:pic>
        <p:nvPicPr>
          <p:cNvPr id="35843" name="Picture 3" descr="D:\Фото\парк Мостозавода, БАМ, сквер Чайка, бульвар Ростовский\DSCN66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7713" y="981075"/>
            <a:ext cx="22209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D:\Фото\парк Мостозавода, БАМ, сквер Чайка, бульвар Ростовский\DSCN66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981075"/>
            <a:ext cx="21494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D:\Фото\парк Мостозавода, БАМ, сквер Чайка, бульвар Ростовский\DSCN66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7713" y="3141663"/>
            <a:ext cx="222408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D:\Фото\парк Мостозавода, БАМ, сквер Чайка, бульвар Ростовский\DSCN668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3141663"/>
            <a:ext cx="21494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D:\Фото\парк Мостозавода, БАМ, сквер Чайка, бульвар Ростовский\DSCN66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5157788"/>
            <a:ext cx="2052637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D:\Фото\парк Мостозавода, БАМ, сквер Чайка, бульвар Ростовский\DSCN669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975" y="5148263"/>
            <a:ext cx="207486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D:\Фото\парк Мостозавода, БАМ, сквер Чайка, бульвар Ростовский\DSCN669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5148263"/>
            <a:ext cx="22828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 descr="D:\Фото\парк Мостозавода, БАМ, сквер Чайка, бульвар Ростовский\DSCN67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69113" y="5099050"/>
            <a:ext cx="21558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6084888" y="188913"/>
            <a:ext cx="2025650" cy="723900"/>
          </a:xfrm>
        </p:spPr>
        <p:txBody>
          <a:bodyPr/>
          <a:lstStyle/>
          <a:p>
            <a:r>
              <a:rPr lang="ru-RU" sz="1400" smtClean="0"/>
              <a:t>Федорова Анастасия 3431</a:t>
            </a:r>
          </a:p>
        </p:txBody>
      </p:sp>
      <p:pic>
        <p:nvPicPr>
          <p:cNvPr id="36866" name="Picture 2" descr="C:\Users\enuvarova\Desktop\Уварова экология\Уварова\Елена 2015\ВГАСУ\Парки\3431б\Федорова Мостозавод\шенплан 3 курс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3" y="765175"/>
            <a:ext cx="9009062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338" y="0"/>
            <a:ext cx="7772400" cy="863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Сквер </a:t>
            </a:r>
            <a:r>
              <a:rPr lang="ru-RU" sz="3200" b="1" dirty="0"/>
              <a:t>«Дубрава</a:t>
            </a:r>
            <a:r>
              <a:rPr lang="ru-RU" sz="3200" b="1" dirty="0" smtClean="0"/>
              <a:t>»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9013" y="692150"/>
            <a:ext cx="7129462" cy="5184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Муниципальный участок: - Московский </a:t>
            </a:r>
            <a:r>
              <a:rPr lang="ru-RU" sz="1400" b="1" dirty="0">
                <a:solidFill>
                  <a:schemeClr val="tx1"/>
                </a:solidFill>
              </a:rPr>
              <a:t>пр. </a:t>
            </a:r>
            <a:r>
              <a:rPr lang="ru-RU" sz="1400" b="1" dirty="0" smtClean="0">
                <a:solidFill>
                  <a:schemeClr val="tx1"/>
                </a:solidFill>
              </a:rPr>
              <a:t>98а -  </a:t>
            </a:r>
            <a:r>
              <a:rPr lang="ru-RU" sz="1400" b="1" dirty="0">
                <a:solidFill>
                  <a:schemeClr val="tx1"/>
                </a:solidFill>
              </a:rPr>
              <a:t>0,9 </a:t>
            </a:r>
            <a:r>
              <a:rPr lang="ru-RU" sz="1400" b="1" dirty="0" smtClean="0">
                <a:solidFill>
                  <a:schemeClr val="tx1"/>
                </a:solidFill>
              </a:rPr>
              <a:t>га (назначение детский сад)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Федеральная собственность (ВГУ): Московский проспект, 100с – 7 га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Неразграниченная форма собственности: -  </a:t>
            </a:r>
            <a:r>
              <a:rPr lang="ru-RU" sz="1400" b="1" dirty="0">
                <a:solidFill>
                  <a:schemeClr val="tx1"/>
                </a:solidFill>
              </a:rPr>
              <a:t>ул. Шишкова, 83 л – 2,7 га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/>
          </a:p>
        </p:txBody>
      </p:sp>
      <p:pic>
        <p:nvPicPr>
          <p:cNvPr id="15363" name="Picture 2" descr="C:\Users\enuvarova\AppData\Local\Microsoft\Windows\Temporary Internet Files\Content.Outlook\F6T27F5O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628775"/>
            <a:ext cx="51292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628775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7550" y="4011613"/>
            <a:ext cx="297497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17411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5732463"/>
            <a:ext cx="5486400" cy="439737"/>
          </a:xfrm>
        </p:spPr>
        <p:txBody>
          <a:bodyPr/>
          <a:lstStyle/>
          <a:p>
            <a:r>
              <a:rPr lang="ru-RU" smtClean="0"/>
              <a:t>Астрелина Юлия 3431</a:t>
            </a:r>
          </a:p>
        </p:txBody>
      </p:sp>
      <p:pic>
        <p:nvPicPr>
          <p:cNvPr id="17412" name="Picture 2" descr="C:\Users\enuvarova\Desktop\Уварова экология\Уварова\Елена 2015\ВГАСУ\Парки\3431б\Астрелина 3431 Б Дубрава\генплааан ландш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404813"/>
            <a:ext cx="8172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4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165850"/>
            <a:ext cx="5486400" cy="358775"/>
          </a:xfrm>
        </p:spPr>
        <p:txBody>
          <a:bodyPr/>
          <a:lstStyle/>
          <a:p>
            <a:r>
              <a:rPr lang="ru-RU" smtClean="0"/>
              <a:t>Воробьева Светлана 3431Б</a:t>
            </a:r>
          </a:p>
        </p:txBody>
      </p:sp>
      <p:pic>
        <p:nvPicPr>
          <p:cNvPr id="18436" name="Picture 2" descr="C:\Users\enuvarova\Desktop\Уварова экология\Уварова\Елена 2015\ВГАСУ\Парки\3431б\Воробьева 3431Б Дубрава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260350"/>
            <a:ext cx="8135937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19459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237288"/>
            <a:ext cx="5486400" cy="504825"/>
          </a:xfrm>
        </p:spPr>
        <p:txBody>
          <a:bodyPr/>
          <a:lstStyle/>
          <a:p>
            <a:r>
              <a:rPr lang="ru-RU" smtClean="0"/>
              <a:t>Атамасова Ангелина 3432</a:t>
            </a:r>
          </a:p>
        </p:txBody>
      </p:sp>
      <p:pic>
        <p:nvPicPr>
          <p:cNvPr id="19460" name="Picture 2" descr="C:\Users\enuvarova\Desktop\Уварова экология\Уварова\Елена 2015\ВГАСУ\Парки\3432б\Атамасова аа 3232б ДУБРАВА\gen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7419975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650" y="-100013"/>
            <a:ext cx="7772400" cy="147002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Сквер «Чайка» - вторая очередь</a:t>
            </a:r>
            <a:br>
              <a:rPr lang="ru-RU" dirty="0"/>
            </a:br>
            <a:r>
              <a:rPr lang="ru-RU" sz="2800" dirty="0"/>
              <a:t>ул. Новосибирская, 80 в  - площадь 1,2 га</a:t>
            </a:r>
          </a:p>
        </p:txBody>
      </p:sp>
      <p:pic>
        <p:nvPicPr>
          <p:cNvPr id="20482" name="Picture 2" descr="C:\Users\yuvkovrizhka\Documents\2015 год\Координационный совет\Чай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125538"/>
            <a:ext cx="533717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D:\Фото\парк Мостозавода, БАМ, сквер Чайка, бульвар Ростовский\DSCN66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3022600"/>
            <a:ext cx="289718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D:\Фото\парк Мостозавода, БАМ, сквер Чайка, бульвар Ростовский\DSCN6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88" y="4705350"/>
            <a:ext cx="28797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D:\Фото\сквер Чайка\DSCN64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25" y="1125538"/>
            <a:ext cx="289718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r>
              <a:rPr lang="ru-RU" sz="1800" smtClean="0"/>
              <a:t>		Мишина Дарья 3431</a:t>
            </a:r>
          </a:p>
        </p:txBody>
      </p:sp>
      <p:pic>
        <p:nvPicPr>
          <p:cNvPr id="21506" name="Picture 2" descr="C:\Users\enuvarova\Desktop\Уварова экология\Уварова\Елена 2015\ВГАСУ\Парки\3432б\Мишина Д А 3432Б Сквер Чайка\лист 3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22531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6308725"/>
            <a:ext cx="5486400" cy="433388"/>
          </a:xfrm>
        </p:spPr>
        <p:txBody>
          <a:bodyPr/>
          <a:lstStyle/>
          <a:p>
            <a:r>
              <a:rPr lang="ru-RU" smtClean="0"/>
              <a:t>Воронова Ольга 3431 </a:t>
            </a:r>
          </a:p>
        </p:txBody>
      </p:sp>
      <p:pic>
        <p:nvPicPr>
          <p:cNvPr id="22532" name="Picture 2" descr="C:\Users\enuvarova\Desktop\Уварова экология\Уварова\Елена 2015\ВГАСУ\Парки\3431б\Воронова ЧАЙКА\генпл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188913"/>
            <a:ext cx="91440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158</Words>
  <Application>Microsoft Office PowerPoint</Application>
  <PresentationFormat>Экран (4:3)</PresentationFormat>
  <Paragraphs>26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Calibri</vt:lpstr>
      <vt:lpstr>Arial</vt:lpstr>
      <vt:lpstr>Тема Office</vt:lpstr>
      <vt:lpstr>2 Вопрос:   предложения по реконструкции озелененных территорий общего пользования на 2016 год. Рассмотрение предпроектных предложений по благоустройству скверов «Дубрава»,  «Чайка» - вторая очередь, «Лесная сказка», «Солнечный», бульвара «Ростовский», парков БАМ или Ростовский, Мостозавода</vt:lpstr>
      <vt:lpstr>Слайд 2</vt:lpstr>
      <vt:lpstr> Сквер «Дубрава» </vt:lpstr>
      <vt:lpstr>Слайд 4</vt:lpstr>
      <vt:lpstr>Слайд 5</vt:lpstr>
      <vt:lpstr>Слайд 6</vt:lpstr>
      <vt:lpstr>Сквер «Чайка» - вторая очередь ул. Новосибирская, 80 в  - площадь 1,2 га</vt:lpstr>
      <vt:lpstr>  Мишина Дарья 3431</vt:lpstr>
      <vt:lpstr>Слайд 9</vt:lpstr>
      <vt:lpstr>Сквер «Лесная Сказка»  ул. Богдана Хмельницкого, 26д, площадь 0,6га</vt:lpstr>
      <vt:lpstr>Романова Анна 3431</vt:lpstr>
      <vt:lpstr>Сквер «Солнечный»  ул. Солнечная, 7в, площадь 0,9 га</vt:lpstr>
      <vt:lpstr>Фисенко Екатерина 3431</vt:lpstr>
      <vt:lpstr>Слайд 14</vt:lpstr>
      <vt:lpstr>Бульвар «Ростовский»  ул. Ростовская, 46д, площадь 3,5 га</vt:lpstr>
      <vt:lpstr>Зуева Ксения 3432</vt:lpstr>
      <vt:lpstr>Репаловская Екатерина  3432</vt:lpstr>
      <vt:lpstr>Парк «БАМ» или «Ростовский»  ул. Ростовская, 62д, площадь 2,3 га</vt:lpstr>
      <vt:lpstr>Кожевникова Елизавета 3431</vt:lpstr>
      <vt:lpstr>Слайд 20</vt:lpstr>
      <vt:lpstr>Слайд 21</vt:lpstr>
      <vt:lpstr>Парк Мостозавода  ул. Уточкина, 1д, площадь 3,5 га</vt:lpstr>
      <vt:lpstr>Федорова Анастасия 3431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Старинин А.Н.</dc:creator>
  <cp:lastModifiedBy>Елена</cp:lastModifiedBy>
  <cp:revision>133</cp:revision>
  <dcterms:created xsi:type="dcterms:W3CDTF">2014-01-23T09:53:58Z</dcterms:created>
  <dcterms:modified xsi:type="dcterms:W3CDTF">2015-10-12T18:03:37Z</dcterms:modified>
</cp:coreProperties>
</file>