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FC7D1-A4B0-4CE1-B317-FB626EA379C8}" type="datetimeFigureOut">
              <a:rPr lang="ru-RU" smtClean="0"/>
              <a:t>25.07.2017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39B26-4C2C-46D2-923D-FED76317B8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41885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FC7D1-A4B0-4CE1-B317-FB626EA379C8}" type="datetimeFigureOut">
              <a:rPr lang="ru-RU" smtClean="0"/>
              <a:t>25.07.2017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39B26-4C2C-46D2-923D-FED76317B8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35884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FC7D1-A4B0-4CE1-B317-FB626EA379C8}" type="datetimeFigureOut">
              <a:rPr lang="ru-RU" smtClean="0"/>
              <a:t>25.07.2017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39B26-4C2C-46D2-923D-FED76317B8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0976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FC7D1-A4B0-4CE1-B317-FB626EA379C8}" type="datetimeFigureOut">
              <a:rPr lang="ru-RU" smtClean="0"/>
              <a:t>25.07.2017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39B26-4C2C-46D2-923D-FED76317B8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76188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FC7D1-A4B0-4CE1-B317-FB626EA379C8}" type="datetimeFigureOut">
              <a:rPr lang="ru-RU" smtClean="0"/>
              <a:t>25.07.2017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39B26-4C2C-46D2-923D-FED76317B8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30983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FC7D1-A4B0-4CE1-B317-FB626EA379C8}" type="datetimeFigureOut">
              <a:rPr lang="ru-RU" smtClean="0"/>
              <a:t>25.07.2017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39B26-4C2C-46D2-923D-FED76317B8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66649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FC7D1-A4B0-4CE1-B317-FB626EA379C8}" type="datetimeFigureOut">
              <a:rPr lang="ru-RU" smtClean="0"/>
              <a:t>25.07.2017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39B26-4C2C-46D2-923D-FED76317B8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62939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FC7D1-A4B0-4CE1-B317-FB626EA379C8}" type="datetimeFigureOut">
              <a:rPr lang="ru-RU" smtClean="0"/>
              <a:t>25.07.2017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39B26-4C2C-46D2-923D-FED76317B8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966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FC7D1-A4B0-4CE1-B317-FB626EA379C8}" type="datetimeFigureOut">
              <a:rPr lang="ru-RU" smtClean="0"/>
              <a:t>25.07.2017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39B26-4C2C-46D2-923D-FED76317B8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5179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FC7D1-A4B0-4CE1-B317-FB626EA379C8}" type="datetimeFigureOut">
              <a:rPr lang="ru-RU" smtClean="0"/>
              <a:t>25.07.2017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39B26-4C2C-46D2-923D-FED76317B8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88307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FC7D1-A4B0-4CE1-B317-FB626EA379C8}" type="datetimeFigureOut">
              <a:rPr lang="ru-RU" smtClean="0"/>
              <a:t>25.07.2017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39B26-4C2C-46D2-923D-FED76317B8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01365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9FC7D1-A4B0-4CE1-B317-FB626EA379C8}" type="datetimeFigureOut">
              <a:rPr lang="ru-RU" smtClean="0"/>
              <a:t>25.07.2017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339B26-4C2C-46D2-923D-FED76317B8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83891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4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12" Type="http://schemas.openxmlformats.org/officeDocument/2006/relationships/image" Target="../media/image1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11" Type="http://schemas.openxmlformats.org/officeDocument/2006/relationships/image" Target="../media/image12.jpe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JP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751477"/>
            <a:ext cx="8640959" cy="260551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601898" y="188640"/>
            <a:ext cx="82185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Напротив «ВИТА» ул. Ленина со стороны улицы Транспортной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19" y="3490245"/>
            <a:ext cx="8784977" cy="3251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26964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1462" y="4274"/>
            <a:ext cx="8229600" cy="418058"/>
          </a:xfrm>
        </p:spPr>
        <p:txBody>
          <a:bodyPr>
            <a:normAutofit/>
          </a:bodyPr>
          <a:lstStyle/>
          <a:p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Улица Фридриха Энгельса напротив Дорожной поликлиники</a:t>
            </a:r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411" y="404664"/>
            <a:ext cx="8784977" cy="165618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411" y="2060847"/>
            <a:ext cx="3456384" cy="108012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9795" y="2060847"/>
            <a:ext cx="2632937" cy="108012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2732" y="2070559"/>
            <a:ext cx="2703764" cy="107041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744" y="3144222"/>
            <a:ext cx="2880321" cy="107686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6065" y="3144222"/>
            <a:ext cx="2768844" cy="107686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0734" y="3140969"/>
            <a:ext cx="3148583" cy="108012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744" y="4221089"/>
            <a:ext cx="3240361" cy="120321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4221089"/>
            <a:ext cx="2840852" cy="1203219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2732" y="4221089"/>
            <a:ext cx="2716535" cy="1203219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411" y="5423190"/>
            <a:ext cx="4277076" cy="133269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0486" y="5423190"/>
            <a:ext cx="4507901" cy="1332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6118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90066"/>
          </a:xfrm>
        </p:spPr>
        <p:txBody>
          <a:bodyPr>
            <a:normAutofit/>
          </a:bodyPr>
          <a:lstStyle/>
          <a:p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Спуск на набережную </a:t>
            </a:r>
            <a:r>
              <a:rPr lang="ru-RU" sz="1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Массалитинова</a:t>
            </a:r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378" y="404664"/>
            <a:ext cx="8814109" cy="244827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180" y="3068960"/>
            <a:ext cx="8784976" cy="165618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54" y="5226093"/>
            <a:ext cx="940570" cy="109143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024" y="5229200"/>
            <a:ext cx="1228215" cy="108832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677" y="5229200"/>
            <a:ext cx="1169876" cy="108463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6553" y="5229200"/>
            <a:ext cx="1130738" cy="108463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1119" y="5229200"/>
            <a:ext cx="1814768" cy="108463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5887" y="5229200"/>
            <a:ext cx="1224135" cy="108463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0022" y="5229200"/>
            <a:ext cx="1512168" cy="1084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957441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21</Words>
  <Application>Microsoft Office PowerPoint</Application>
  <PresentationFormat>Экран (4:3)</PresentationFormat>
  <Paragraphs>3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Тема Office</vt:lpstr>
      <vt:lpstr>Презентация PowerPoint</vt:lpstr>
      <vt:lpstr>Улица Фридриха Энгельса напротив Дорожной поликлиники</vt:lpstr>
      <vt:lpstr>Спуск на набережную Массалитинова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Шеина И.Н.</dc:creator>
  <cp:lastModifiedBy>Козлов Д.Н.</cp:lastModifiedBy>
  <cp:revision>15</cp:revision>
  <dcterms:created xsi:type="dcterms:W3CDTF">2017-07-17T12:59:58Z</dcterms:created>
  <dcterms:modified xsi:type="dcterms:W3CDTF">2017-07-25T12:02:40Z</dcterms:modified>
</cp:coreProperties>
</file>