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9"/>
  </p:notesMasterIdLst>
  <p:sldIdLst>
    <p:sldId id="256" r:id="rId2"/>
    <p:sldId id="465" r:id="rId3"/>
    <p:sldId id="464" r:id="rId4"/>
    <p:sldId id="469" r:id="rId5"/>
    <p:sldId id="468" r:id="rId6"/>
    <p:sldId id="467" r:id="rId7"/>
    <p:sldId id="470" r:id="rId8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683BF8-CE83-4467-B9AF-03DA1C056A0C}">
          <p14:sldIdLst>
            <p14:sldId id="256"/>
          </p14:sldIdLst>
        </p14:section>
        <p14:section name="Раздел без заголовка" id="{E6E20B60-2710-4598-AFDF-40B7449736A7}">
          <p14:sldIdLst>
            <p14:sldId id="465"/>
            <p14:sldId id="464"/>
            <p14:sldId id="469"/>
            <p14:sldId id="468"/>
            <p14:sldId id="467"/>
            <p14:sldId id="470"/>
          </p14:sldIdLst>
        </p14:section>
        <p14:section name="Раздел без заголовка" id="{1D0B2029-6708-47B2-B154-4F6EB7FB3062}">
          <p14:sldIdLst/>
        </p14:section>
        <p14:section name="Раздел без заголовка" id="{849514AC-CC77-4201-868A-3EBA1CFE903A}">
          <p14:sldIdLst/>
        </p14:section>
        <p14:section name="Раздел без заголовка" id="{2F7F01E4-FD42-4B7C-B731-26FE49444D8F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003300"/>
    <a:srgbClr val="93B34D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588" autoAdjust="0"/>
    <p:restoredTop sz="96825" autoAdjust="0"/>
  </p:normalViewPr>
  <p:slideViewPr>
    <p:cSldViewPr>
      <p:cViewPr varScale="1">
        <p:scale>
          <a:sx n="85" d="100"/>
          <a:sy n="85" d="100"/>
        </p:scale>
        <p:origin x="-21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800AC-BB9A-44F2-89A7-4A181679D3A7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9ABF8-26AF-4702-96E4-2F015939E7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523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FB6B6-AE17-400A-99D9-6A7244477FD4}" type="datetime1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BCD2E-36B9-46DA-9E09-DA14A955240F}" type="datetime1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73C1E-2A47-4844-B427-58178550E631}" type="datetime1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8A54-B871-4CB8-98A0-0147F3D9DB47}" type="datetime1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78F1-C9D1-44A0-A555-586799674EFC}" type="datetime1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646E9-0371-40FE-BB69-262E94194C85}" type="datetime1">
              <a:rPr lang="ru-RU" smtClean="0"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908BF-B3B4-4AAD-A16B-C6B11712AB21}" type="datetime1">
              <a:rPr lang="ru-RU" smtClean="0"/>
              <a:t>12.02.2018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0DD68-E501-4C79-BA19-C24AD2E4765C}" type="datetime1">
              <a:rPr lang="ru-RU" smtClean="0"/>
              <a:t>12.02.2018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BC084-C4AE-49F3-833A-108894B77938}" type="datetime1">
              <a:rPr lang="ru-RU" smtClean="0"/>
              <a:t>12.02.2018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5E945-D6E5-4B69-A30F-E5EC7B82FCE3}" type="datetime1">
              <a:rPr lang="ru-RU" smtClean="0"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49169-15F0-48A3-89B8-7894E674C25D}" type="datetime1">
              <a:rPr lang="ru-RU" smtClean="0"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17470-9593-4507-873B-293EBB4CDD0F}" type="datetime1">
              <a:rPr lang="ru-RU" smtClean="0"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62C81-BF66-416A-9997-69B182DFFAC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jpe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emf"/><Relationship Id="rId10" Type="http://schemas.openxmlformats.org/officeDocument/2006/relationships/image" Target="../media/image2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14" y="928670"/>
            <a:ext cx="9144000" cy="5929330"/>
          </a:xfrm>
          <a:prstGeom prst="rect">
            <a:avLst/>
          </a:prstGeom>
          <a:blipFill dpi="0" rotWithShape="1">
            <a:blip r:embed="rId2" cstate="print">
              <a:alphaModFix amt="46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О подготовке </a:t>
            </a:r>
          </a:p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праздничных мероприятий, </a:t>
            </a:r>
          </a:p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посвященных 10-летию </a:t>
            </a:r>
          </a:p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со дня присвоения </a:t>
            </a:r>
          </a:p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г. Воронежу почетного звания </a:t>
            </a:r>
          </a:p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Российской Федерации</a:t>
            </a:r>
          </a:p>
          <a:p>
            <a:pPr algn="ctr"/>
            <a:r>
              <a:rPr lang="ru-RU" sz="3600" b="1" dirty="0" smtClean="0">
                <a:solidFill>
                  <a:srgbClr val="990000"/>
                </a:solidFill>
              </a:rPr>
              <a:t> «Город воинской славы»</a:t>
            </a:r>
            <a:endParaRPr lang="ru-RU" sz="3600" b="1" dirty="0">
              <a:solidFill>
                <a:srgbClr val="990000"/>
              </a:solidFill>
            </a:endParaRPr>
          </a:p>
        </p:txBody>
      </p:sp>
      <p:pic>
        <p:nvPicPr>
          <p:cNvPr id="8" name="Рисунок 4" descr="prezentacia-voronez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356927" y="5875423"/>
            <a:ext cx="4715715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Докладчик – заместитель главы администрации</a:t>
            </a:r>
          </a:p>
          <a:p>
            <a:pPr algn="ctr"/>
            <a:r>
              <a:rPr lang="ru-RU" sz="16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по социальной политике </a:t>
            </a:r>
          </a:p>
          <a:p>
            <a:pPr algn="ctr"/>
            <a:r>
              <a:rPr lang="ru-RU" sz="1600" b="1" dirty="0" smtClean="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Савицкая Надежда Петровна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954526"/>
            <a:ext cx="8229600" cy="8182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990000"/>
                </a:solidFill>
                <a:latin typeface="+mn-lt"/>
              </a:rPr>
              <a:t>Праздничные </a:t>
            </a:r>
            <a:r>
              <a:rPr lang="ru-RU" sz="2400" b="1" dirty="0" smtClean="0">
                <a:solidFill>
                  <a:srgbClr val="990000"/>
                </a:solidFill>
                <a:latin typeface="+mn-lt"/>
              </a:rPr>
              <a:t>мероприятия в учреждениях города</a:t>
            </a:r>
            <a:endParaRPr lang="ru-RU" sz="2400" b="1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5" name="Рисунок 4" descr="prezentacia-voronez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nvkarmazina\Desktop\доклад 12.02\DSC09299\IMG_840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11400" b="5744"/>
          <a:stretch/>
        </p:blipFill>
        <p:spPr bwMode="auto">
          <a:xfrm>
            <a:off x="5226600" y="4236348"/>
            <a:ext cx="3233832" cy="214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8460432" y="6536565"/>
            <a:ext cx="539552" cy="21429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8" name="Picture 2" descr="C:\Users\navoskovykh\Desktop\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6264696" cy="2404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БОСЕНКО\ОБЩАЯ\Босенко\foto video music\Фронтовичка 2014\DPP_1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"/>
          <a:stretch/>
        </p:blipFill>
        <p:spPr bwMode="auto">
          <a:xfrm>
            <a:off x="331273" y="4221088"/>
            <a:ext cx="4600767" cy="2192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vkarmazina\Desktop\доклад 12.02\Медаль_Воронеж_Город_воинской_славы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1286202" cy="242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2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42430"/>
            <a:ext cx="9144000" cy="590931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Программа празднования 10-летия </a:t>
            </a:r>
            <a:r>
              <a:rPr lang="ru-RU" b="1" dirty="0">
                <a:solidFill>
                  <a:schemeClr val="tx1"/>
                </a:solidFill>
              </a:rPr>
              <a:t>присвоения г. Воронежу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п</a:t>
            </a:r>
            <a:r>
              <a:rPr lang="ru-RU" b="1" dirty="0" smtClean="0">
                <a:solidFill>
                  <a:schemeClr val="tx1"/>
                </a:solidFill>
              </a:rPr>
              <a:t>очетного </a:t>
            </a:r>
            <a:r>
              <a:rPr lang="ru-RU" b="1" dirty="0">
                <a:solidFill>
                  <a:schemeClr val="tx1"/>
                </a:solidFill>
              </a:rPr>
              <a:t>звания Российской Федерации </a:t>
            </a:r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</a:t>
            </a:r>
            <a:r>
              <a:rPr lang="ru-RU" b="1" dirty="0">
                <a:solidFill>
                  <a:schemeClr val="tx1"/>
                </a:solidFill>
              </a:rPr>
              <a:t>Город воинской славы</a:t>
            </a:r>
            <a:r>
              <a:rPr lang="ru-RU" b="1" dirty="0" smtClean="0">
                <a:solidFill>
                  <a:schemeClr val="tx1"/>
                </a:solidFill>
              </a:rPr>
              <a:t>» </a:t>
            </a: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rgbClr val="990000"/>
                </a:solidFill>
              </a:rPr>
              <a:t>16 ФЕВРАЛЯ 2018 ГОДА</a:t>
            </a:r>
          </a:p>
          <a:p>
            <a:pPr algn="ctr"/>
            <a:endParaRPr lang="ru-RU" b="1" dirty="0" smtClean="0">
              <a:solidFill>
                <a:srgbClr val="99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990000"/>
                </a:solidFill>
              </a:rPr>
              <a:t>09.30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– возложение венков и цветов к Вечному </a:t>
            </a:r>
            <a:r>
              <a:rPr lang="ru-RU" b="1" dirty="0" smtClean="0">
                <a:solidFill>
                  <a:schemeClr val="tx1"/>
                </a:solidFill>
              </a:rPr>
              <a:t>огню у </a:t>
            </a:r>
            <a:r>
              <a:rPr lang="ru-RU" b="1" dirty="0">
                <a:solidFill>
                  <a:schemeClr val="tx1"/>
                </a:solidFill>
              </a:rPr>
              <a:t>«Музея-диорамы</a:t>
            </a:r>
            <a:r>
              <a:rPr lang="ru-RU" b="1" dirty="0" smtClean="0">
                <a:solidFill>
                  <a:schemeClr val="tx1"/>
                </a:solidFill>
              </a:rPr>
              <a:t>»                                                                                   </a:t>
            </a:r>
            <a:endParaRPr lang="ru-RU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990000"/>
                </a:solidFill>
              </a:rPr>
              <a:t>10.30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b="1" dirty="0">
                <a:solidFill>
                  <a:schemeClr val="tx1"/>
                </a:solidFill>
              </a:rPr>
              <a:t>осмотр выставки военной </a:t>
            </a:r>
            <a:r>
              <a:rPr lang="ru-RU" b="1" dirty="0" smtClean="0">
                <a:solidFill>
                  <a:schemeClr val="tx1"/>
                </a:solidFill>
              </a:rPr>
              <a:t>техники, вооружения</a:t>
            </a:r>
            <a:r>
              <a:rPr lang="ru-RU" b="1" dirty="0">
                <a:solidFill>
                  <a:schemeClr val="tx1"/>
                </a:solidFill>
              </a:rPr>
              <a:t>, </a:t>
            </a:r>
            <a:r>
              <a:rPr lang="ru-RU" b="1" dirty="0" smtClean="0">
                <a:solidFill>
                  <a:schemeClr val="tx1"/>
                </a:solidFill>
              </a:rPr>
              <a:t>снаряжения,       	показательные выступления </a:t>
            </a:r>
            <a:r>
              <a:rPr lang="ru-RU" b="1" dirty="0">
                <a:solidFill>
                  <a:schemeClr val="tx1"/>
                </a:solidFill>
              </a:rPr>
              <a:t>роты почетного </a:t>
            </a:r>
            <a:r>
              <a:rPr lang="ru-RU" b="1" dirty="0" smtClean="0">
                <a:solidFill>
                  <a:schemeClr val="tx1"/>
                </a:solidFill>
              </a:rPr>
              <a:t>караула ВВС ВВА</a:t>
            </a:r>
            <a:endParaRPr lang="ru-RU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990000"/>
                </a:solidFill>
              </a:rPr>
              <a:t>11.30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– торжественное мероприятие </a:t>
            </a:r>
            <a:r>
              <a:rPr lang="ru-RU" b="1" dirty="0" smtClean="0">
                <a:solidFill>
                  <a:schemeClr val="tx1"/>
                </a:solidFill>
              </a:rPr>
              <a:t>«Воронеж – </a:t>
            </a:r>
            <a:r>
              <a:rPr lang="ru-RU" b="1" dirty="0">
                <a:solidFill>
                  <a:schemeClr val="tx1"/>
                </a:solidFill>
              </a:rPr>
              <a:t>г</a:t>
            </a:r>
            <a:r>
              <a:rPr lang="ru-RU" b="1" dirty="0" smtClean="0">
                <a:solidFill>
                  <a:schemeClr val="tx1"/>
                </a:solidFill>
              </a:rPr>
              <a:t>ород воинской славы»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990000"/>
                </a:solidFill>
              </a:rPr>
              <a:t>13.00 </a:t>
            </a:r>
            <a:r>
              <a:rPr lang="ru-RU" b="1" dirty="0">
                <a:solidFill>
                  <a:schemeClr val="tx1"/>
                </a:solidFill>
              </a:rPr>
              <a:t>– заседание правления </a:t>
            </a:r>
            <a:endParaRPr lang="ru-RU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smtClean="0">
                <a:solidFill>
                  <a:schemeClr val="tx1"/>
                </a:solidFill>
              </a:rPr>
              <a:t>  	Союза </a:t>
            </a:r>
            <a:r>
              <a:rPr lang="ru-RU" b="1" dirty="0">
                <a:solidFill>
                  <a:schemeClr val="tx1"/>
                </a:solidFill>
              </a:rPr>
              <a:t>городов воинской </a:t>
            </a:r>
            <a:r>
              <a:rPr lang="ru-RU" b="1" dirty="0" smtClean="0">
                <a:solidFill>
                  <a:schemeClr val="tx1"/>
                </a:solidFill>
              </a:rPr>
              <a:t>славы</a:t>
            </a:r>
          </a:p>
          <a:p>
            <a:pPr>
              <a:lnSpc>
                <a:spcPct val="150000"/>
              </a:lnSpc>
            </a:pPr>
            <a:endParaRPr lang="ru-RU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   </a:t>
            </a:r>
            <a:endParaRPr lang="ru-RU" b="1" dirty="0" smtClean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Рисунок 4" descr="prezentacia-voronez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Картинки по запросу музей диорама воронеж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56607"/>
            <a:ext cx="367998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8550982" y="6474389"/>
            <a:ext cx="539552" cy="2669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3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003232" cy="9535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6868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990000"/>
                </a:solidFill>
              </a:rPr>
              <a:t>Тематические блоки выставки:</a:t>
            </a:r>
            <a:endParaRPr lang="ru-RU" b="1" dirty="0">
              <a:solidFill>
                <a:srgbClr val="990000"/>
              </a:solidFill>
            </a:endParaRPr>
          </a:p>
          <a:p>
            <a:r>
              <a:rPr lang="ru-RU" sz="2400" dirty="0" smtClean="0"/>
              <a:t> </a:t>
            </a:r>
            <a:r>
              <a:rPr lang="ru-RU" sz="2400" b="1" dirty="0"/>
              <a:t>«Воронеж – колыбель русского флота»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«Воронеж в годы Великой Отечественной </a:t>
            </a:r>
            <a:r>
              <a:rPr lang="ru-RU" sz="2400" b="1" dirty="0" smtClean="0"/>
              <a:t> войны</a:t>
            </a:r>
            <a:r>
              <a:rPr lang="ru-RU" sz="2400" b="1" dirty="0"/>
              <a:t>»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«Воронеж – Родина ВДВ»</a:t>
            </a:r>
          </a:p>
          <a:p>
            <a:r>
              <a:rPr lang="ru-RU" sz="2400" b="1" dirty="0" smtClean="0"/>
              <a:t> </a:t>
            </a:r>
            <a:r>
              <a:rPr lang="ru-RU" sz="2400" b="1" dirty="0"/>
              <a:t>«Современное вооружение 20-й армии</a:t>
            </a:r>
            <a:r>
              <a:rPr lang="ru-RU" sz="2400" b="1" dirty="0" smtClean="0"/>
              <a:t>»</a:t>
            </a:r>
            <a:endParaRPr lang="ru-RU" sz="2400" b="1" dirty="0"/>
          </a:p>
          <a:p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yuvagupova\Desktop\ФОТО 10 лет\2015\Съезд городов воинской славы\Адмиралтейская площадь\IMG_1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645024"/>
            <a:ext cx="410329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pp.userapi.com/c841328/v841328002/3dc8e/4QM2qzKtA5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385" y="3645024"/>
            <a:ext cx="379484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8550982" y="6446076"/>
            <a:ext cx="539552" cy="2669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4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01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21024" y="104800"/>
            <a:ext cx="8460432" cy="126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12719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4" descr="prezentacia-voronez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Картинки по запросу эвент холл воронеж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113" y="1701488"/>
            <a:ext cx="4943583" cy="345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82" y="739179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rgbClr val="990000"/>
                </a:solidFill>
              </a:rPr>
              <a:t>Торжественное мероприятие в концертном зале </a:t>
            </a:r>
            <a:r>
              <a:rPr lang="en-US" sz="2400" b="1" dirty="0" smtClean="0">
                <a:solidFill>
                  <a:srgbClr val="990000"/>
                </a:solidFill>
              </a:rPr>
              <a:t>Event Hall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50982" y="6446076"/>
            <a:ext cx="539552" cy="2669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  <p:pic>
        <p:nvPicPr>
          <p:cNvPr id="17" name="Picture 2" descr="Картинки по запросу город воинской слав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48" y="1701487"/>
            <a:ext cx="1872208" cy="199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nvkarmazina\Desktop\Новая папка\o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2" y="3861048"/>
            <a:ext cx="5400251" cy="2852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21024" y="104800"/>
            <a:ext cx="8460432" cy="126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12719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газета бере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07" y="5789292"/>
            <a:ext cx="2319219" cy="60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0179" r="73906" b="80766"/>
          <a:stretch>
            <a:fillRect/>
          </a:stretch>
        </p:blipFill>
        <p:spPr bwMode="auto">
          <a:xfrm>
            <a:off x="290317" y="5731311"/>
            <a:ext cx="2277710" cy="66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hh.ru/employer-logo/171774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05" y="4376070"/>
            <a:ext cx="1746448" cy="96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13622" t="7696" r="68429" b="77480"/>
          <a:stretch/>
        </p:blipFill>
        <p:spPr bwMode="auto">
          <a:xfrm>
            <a:off x="5364088" y="5450087"/>
            <a:ext cx="2030147" cy="1129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081170"/>
            <a:ext cx="7867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</a:rPr>
              <a:t>Организационные мероприятия:</a:t>
            </a:r>
            <a:endParaRPr lang="ru-RU" sz="3200" dirty="0">
              <a:solidFill>
                <a:srgbClr val="990000"/>
              </a:solidFill>
            </a:endParaRPr>
          </a:p>
        </p:txBody>
      </p:sp>
      <p:pic>
        <p:nvPicPr>
          <p:cNvPr id="14" name="Рисунок 4" descr="prezentacia-voronezh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Овал 14"/>
          <p:cNvSpPr/>
          <p:nvPr/>
        </p:nvSpPr>
        <p:spPr>
          <a:xfrm>
            <a:off x="8550982" y="6446076"/>
            <a:ext cx="539552" cy="2669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6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936553"/>
            <a:ext cx="59113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- формирование </a:t>
            </a:r>
            <a:r>
              <a:rPr lang="ru-RU" sz="2800" b="1" dirty="0" err="1" smtClean="0"/>
              <a:t>брендбука</a:t>
            </a:r>
            <a:endParaRPr lang="ru-RU" sz="2800" b="1" dirty="0" smtClean="0"/>
          </a:p>
          <a:p>
            <a:r>
              <a:rPr lang="ru-RU" sz="2800" b="1" dirty="0" smtClean="0"/>
              <a:t>- привлечение партнеров</a:t>
            </a:r>
            <a:endParaRPr lang="ru-RU" sz="2800" b="1" dirty="0"/>
          </a:p>
          <a:p>
            <a:r>
              <a:rPr lang="ru-RU" sz="2800" b="1" dirty="0" smtClean="0"/>
              <a:t>- информационное сопровождение</a:t>
            </a:r>
          </a:p>
          <a:p>
            <a:endParaRPr lang="ru-RU" sz="2800" dirty="0">
              <a:solidFill>
                <a:srgbClr val="990000"/>
              </a:solidFill>
            </a:endParaRPr>
          </a:p>
        </p:txBody>
      </p:sp>
      <p:pic>
        <p:nvPicPr>
          <p:cNvPr id="11" name="Picture 2" descr="C:\Users\avkharitonov\Desktop\Scan 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18913" r="9777" b="42112"/>
          <a:stretch/>
        </p:blipFill>
        <p:spPr bwMode="auto">
          <a:xfrm>
            <a:off x="971600" y="3562134"/>
            <a:ext cx="4626216" cy="162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vkharitonov\Desktop\Sca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t="31820" r="50564" b="8144"/>
          <a:stretch/>
        </p:blipFill>
        <p:spPr bwMode="auto">
          <a:xfrm>
            <a:off x="6682814" y="1844824"/>
            <a:ext cx="2137944" cy="221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28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21024" y="104800"/>
            <a:ext cx="8460432" cy="1268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12719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4" descr="prezentacia-voronez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2882" y="739179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550982" y="6446076"/>
            <a:ext cx="539552" cy="2669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smtClean="0">
                <a:solidFill>
                  <a:schemeClr val="tx1"/>
                </a:solidFill>
              </a:rPr>
              <a:t>7</a:t>
            </a:r>
            <a:endParaRPr lang="ru-RU" sz="1400" dirty="0" smtClean="0">
              <a:solidFill>
                <a:schemeClr val="tx1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646729"/>
              </p:ext>
            </p:extLst>
          </p:nvPr>
        </p:nvGraphicFramePr>
        <p:xfrm>
          <a:off x="251520" y="1154677"/>
          <a:ext cx="2506143" cy="354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4" imgW="5667122" imgH="8019837" progId="AcroExch.Document.11">
                  <p:embed/>
                </p:oleObj>
              </mc:Choice>
              <mc:Fallback>
                <p:oleObj name="Acrobat Document" r:id="rId4" imgW="5667122" imgH="801983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154677"/>
                        <a:ext cx="2506143" cy="3546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89149"/>
              </p:ext>
            </p:extLst>
          </p:nvPr>
        </p:nvGraphicFramePr>
        <p:xfrm>
          <a:off x="6283952" y="1178248"/>
          <a:ext cx="2558835" cy="3570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Acrobat Document" r:id="rId6" imgW="2047824" imgH="2857454" progId="AcroExch.Document.11">
                  <p:embed/>
                </p:oleObj>
              </mc:Choice>
              <mc:Fallback>
                <p:oleObj name="Acrobat Document" r:id="rId6" imgW="2047824" imgH="285745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83952" y="1178248"/>
                        <a:ext cx="2558835" cy="3570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" descr="C:\Users\nvkarmazina\Desktop\Новая папка\plakat_44000x3000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0" y="5301204"/>
            <a:ext cx="8906786" cy="60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nvkarmazina\Desktop\Новая папка\flag_180x1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976" y="2917304"/>
            <a:ext cx="3412174" cy="227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nvkarmazina\Desktop\Новая папка\voronezh_geroi_logotyp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03" y="960359"/>
            <a:ext cx="1325484" cy="187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rgbClr val="FEF2E8"/>
      </a:lt1>
      <a:dk2>
        <a:srgbClr val="FEF2E8"/>
      </a:dk2>
      <a:lt2>
        <a:srgbClr val="FEF2E8"/>
      </a:lt2>
      <a:accent1>
        <a:srgbClr val="4F81BD"/>
      </a:accent1>
      <a:accent2>
        <a:srgbClr val="FAC08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5954</TotalTime>
  <Words>149</Words>
  <Application>Microsoft Office PowerPoint</Application>
  <PresentationFormat>Экран (4:3)</PresentationFormat>
  <Paragraphs>44</Paragraphs>
  <Slides>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Тема Office</vt:lpstr>
      <vt:lpstr>Acrobat Document</vt:lpstr>
      <vt:lpstr>Презентация PowerPoint</vt:lpstr>
      <vt:lpstr>Праздничные мероприятия в учреждениях города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обращениями граждан в администрации городского округа город Воронеж</dc:title>
  <dc:creator>Анастасия</dc:creator>
  <cp:lastModifiedBy>Козлов Д.Н.</cp:lastModifiedBy>
  <cp:revision>720</cp:revision>
  <cp:lastPrinted>2018-02-12T07:09:08Z</cp:lastPrinted>
  <dcterms:created xsi:type="dcterms:W3CDTF">2014-04-03T04:56:24Z</dcterms:created>
  <dcterms:modified xsi:type="dcterms:W3CDTF">2018-02-12T12:38:51Z</dcterms:modified>
</cp:coreProperties>
</file>