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6"/>
  </p:notesMasterIdLst>
  <p:sldIdLst>
    <p:sldId id="323" r:id="rId2"/>
    <p:sldId id="324" r:id="rId3"/>
    <p:sldId id="329" r:id="rId4"/>
    <p:sldId id="330" r:id="rId5"/>
  </p:sldIdLst>
  <p:sldSz cx="10080625" cy="7200900"/>
  <p:notesSz cx="6797675" cy="9928225"/>
  <p:defaultTextStyle>
    <a:defPPr>
      <a:defRPr lang="ru-RU"/>
    </a:defPPr>
    <a:lvl1pPr marL="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206" autoAdjust="0"/>
  </p:normalViewPr>
  <p:slideViewPr>
    <p:cSldViewPr>
      <p:cViewPr>
        <p:scale>
          <a:sx n="100" d="100"/>
          <a:sy n="100" d="100"/>
        </p:scale>
        <p:origin x="-1620" y="-204"/>
      </p:cViewPr>
      <p:guideLst>
        <p:guide orient="horz" pos="2268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F6AE2-EB38-4DEE-B4F1-1330BEA1DF46}" type="datetimeFigureOut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3750" y="744538"/>
            <a:ext cx="52101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DD988-8BA7-4CC4-9DE0-F210A5A6D3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1168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0" y="744538"/>
            <a:ext cx="52101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DD988-8BA7-4CC4-9DE0-F210A5A6D3A7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302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0" y="744538"/>
            <a:ext cx="52101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DD988-8BA7-4CC4-9DE0-F210A5A6D3A7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302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0" y="744538"/>
            <a:ext cx="52101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DD988-8BA7-4CC4-9DE0-F210A5A6D3A7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302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0" y="744538"/>
            <a:ext cx="52101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DD988-8BA7-4CC4-9DE0-F210A5A6D3A7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302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047" y="2236947"/>
            <a:ext cx="8568532" cy="15435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094" y="4080510"/>
            <a:ext cx="7056438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EED6-894C-4773-914C-401BE6A15BE1}" type="datetime1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0733-FAB3-491A-AB26-98AFAF6653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990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D5EE-7EA2-4130-A702-AC1B65076FBB}" type="datetime1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0733-FAB3-491A-AB26-98AFAF6653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2239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453" y="288372"/>
            <a:ext cx="2268141" cy="61441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288372"/>
            <a:ext cx="6636412" cy="61441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F77B-1F40-472A-A330-095BF3F29D2F}" type="datetime1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0733-FAB3-491A-AB26-98AFAF6653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72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19A3-7588-49EE-8FD2-10D50C5F689C}" type="datetime1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0733-FAB3-491A-AB26-98AFAF6653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678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00" y="4627246"/>
            <a:ext cx="8568532" cy="1430179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300" y="3052049"/>
            <a:ext cx="8568532" cy="157519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B003C-548B-4D45-BCDF-08E0B5C7453B}" type="datetime1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0733-FAB3-491A-AB26-98AFAF6653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67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4032" y="1680212"/>
            <a:ext cx="4452276" cy="475226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24317" y="1680212"/>
            <a:ext cx="4452276" cy="475226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1E3C-7C59-412D-882E-13E19F1BC43B}" type="datetime1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0733-FAB3-491A-AB26-98AFAF6653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296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2" y="1611869"/>
            <a:ext cx="4454027" cy="6717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032" y="2283619"/>
            <a:ext cx="4454027" cy="414885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0818" y="1611869"/>
            <a:ext cx="4455777" cy="6717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0818" y="2283619"/>
            <a:ext cx="4455777" cy="414885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1631-E770-4A59-B06A-E66B7F401359}" type="datetime1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0733-FAB3-491A-AB26-98AFAF6653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647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1244-CDE2-4E37-B5F8-2F66C2BB4029}" type="datetime1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0733-FAB3-491A-AB26-98AFAF6653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028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E5EC-592A-4773-B7E1-DFBB83A91DCF}" type="datetime1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0733-FAB3-491A-AB26-98AFAF6653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1282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2" y="286703"/>
            <a:ext cx="3316456" cy="122015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245" y="286704"/>
            <a:ext cx="5635350" cy="6145769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2" y="1506856"/>
            <a:ext cx="3316456" cy="4925616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81B8-D4E3-4240-B43B-F251C4B8A88C}" type="datetime1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0733-FAB3-491A-AB26-98AFAF6653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0081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873" y="5040631"/>
            <a:ext cx="6048375" cy="59507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5873" y="643414"/>
            <a:ext cx="6048375" cy="4320540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5873" y="5635706"/>
            <a:ext cx="6048375" cy="845105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FB96-0E85-406B-B072-EAB749E747B8}" type="datetime1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0733-FAB3-491A-AB26-98AFAF6653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252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2" y="288370"/>
            <a:ext cx="9072563" cy="1200150"/>
          </a:xfrm>
          <a:prstGeom prst="rect">
            <a:avLst/>
          </a:prstGeom>
        </p:spPr>
        <p:txBody>
          <a:bodyPr vert="horz" lIns="102870" tIns="51435" rIns="102870" bIns="5143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2" y="1680212"/>
            <a:ext cx="9072563" cy="4752261"/>
          </a:xfrm>
          <a:prstGeom prst="rect">
            <a:avLst/>
          </a:prstGeom>
        </p:spPr>
        <p:txBody>
          <a:bodyPr vert="horz" lIns="102870" tIns="51435" rIns="102870" bIns="5143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4031" y="6674169"/>
            <a:ext cx="2352146" cy="38338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FAC2D-77AD-46FA-BC7C-A659D37668EE}" type="datetime1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44214" y="6674169"/>
            <a:ext cx="3192198" cy="38338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24449" y="6674169"/>
            <a:ext cx="2352146" cy="38338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D0733-FAB3-491A-AB26-98AFAF6653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9458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10287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763" indent="-385763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defTabSz="10287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" y="6817520"/>
            <a:ext cx="404121" cy="383381"/>
          </a:xfrm>
        </p:spPr>
        <p:txBody>
          <a:bodyPr/>
          <a:lstStyle/>
          <a:p>
            <a:fld id="{35AD0733-FAB3-491A-AB26-98AFAF665392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05864" y="1647523"/>
            <a:ext cx="2821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ул. Мира, 2</a:t>
            </a:r>
          </a:p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25138" y="5953226"/>
            <a:ext cx="2617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демонтажа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41695" y="5977089"/>
            <a:ext cx="2617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После демонтажа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418" y="2232298"/>
            <a:ext cx="4868440" cy="36513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2" t="6839" r="25042" b="12347"/>
          <a:stretch/>
        </p:blipFill>
        <p:spPr>
          <a:xfrm>
            <a:off x="71760" y="2232298"/>
            <a:ext cx="4843140" cy="365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4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" y="6817520"/>
            <a:ext cx="404121" cy="383381"/>
          </a:xfrm>
        </p:spPr>
        <p:txBody>
          <a:bodyPr/>
          <a:lstStyle/>
          <a:p>
            <a:fld id="{35AD0733-FAB3-491A-AB26-98AFAF665392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05864" y="1647523"/>
            <a:ext cx="2821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ул. Мира, 3</a:t>
            </a:r>
          </a:p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25138" y="5953226"/>
            <a:ext cx="2617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демонтажа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41695" y="5977089"/>
            <a:ext cx="2617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После демонтажа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20" y="2232298"/>
            <a:ext cx="4868440" cy="36513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4" t="27888" r="39205" b="10832"/>
          <a:stretch/>
        </p:blipFill>
        <p:spPr>
          <a:xfrm>
            <a:off x="143768" y="2232297"/>
            <a:ext cx="4843022" cy="364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4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" y="6817520"/>
            <a:ext cx="404121" cy="383381"/>
          </a:xfrm>
        </p:spPr>
        <p:txBody>
          <a:bodyPr/>
          <a:lstStyle/>
          <a:p>
            <a:fld id="{35AD0733-FAB3-491A-AB26-98AFAF665392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24219" y="1354833"/>
            <a:ext cx="2821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ул. Степана Разина, 49</a:t>
            </a:r>
          </a:p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25138" y="5953226"/>
            <a:ext cx="2617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демонтажа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41695" y="5977089"/>
            <a:ext cx="2617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После демонтажа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264" y="2088282"/>
            <a:ext cx="4800600" cy="36004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0" t="23540" r="32663" b="13747"/>
          <a:stretch/>
        </p:blipFill>
        <p:spPr bwMode="auto">
          <a:xfrm>
            <a:off x="146415" y="2088282"/>
            <a:ext cx="489280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77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" y="6817520"/>
            <a:ext cx="404121" cy="383381"/>
          </a:xfrm>
        </p:spPr>
        <p:txBody>
          <a:bodyPr/>
          <a:lstStyle/>
          <a:p>
            <a:fld id="{35AD0733-FAB3-491A-AB26-98AFAF665392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43776" y="288082"/>
            <a:ext cx="2821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Комиссаржевской, 6а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904" y="872857"/>
            <a:ext cx="7404907" cy="555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51000">
              <a:schemeClr val="accent1">
                <a:tint val="50000"/>
                <a:satMod val="300000"/>
              </a:schemeClr>
            </a:gs>
            <a:gs pos="7000">
              <a:schemeClr val="accent1">
                <a:tint val="37000"/>
                <a:satMod val="300000"/>
                <a:lumMod val="41000"/>
                <a:lumOff val="59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0"/>
          <a:tileRect/>
        </a:gradFill>
        <a:effectLst>
          <a:outerShdw blurRad="965200" dist="20000" dir="5400000" sx="79000" sy="79000" rotWithShape="0">
            <a:srgbClr val="000000">
              <a:alpha val="11000"/>
            </a:srgbClr>
          </a:outerShdw>
          <a:reflection blurRad="6350" stA="52000" endA="300" endPos="35000" dir="5400000" sy="-100000" algn="bl" rotWithShape="0"/>
          <a:softEdge rad="12700"/>
        </a:effectLst>
      </a:spPr>
      <a:bodyPr rtlCol="0" anchor="ctr"/>
      <a:lstStyle>
        <a:defPPr algn="ctr">
          <a:defRPr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9187</TotalTime>
  <Words>41</Words>
  <Application>Microsoft Office PowerPoint</Application>
  <PresentationFormat>Произвольный</PresentationFormat>
  <Paragraphs>18</Paragraphs>
  <Slides>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о правилах предоставления вопринформации на совещания у главы городского округа г. Воронеж</dc:title>
  <dc:creator>Андрейчук М.А.</dc:creator>
  <cp:lastModifiedBy>Пузаков С.В.</cp:lastModifiedBy>
  <cp:revision>569</cp:revision>
  <cp:lastPrinted>2017-10-11T12:49:07Z</cp:lastPrinted>
  <dcterms:created xsi:type="dcterms:W3CDTF">2015-04-02T05:36:23Z</dcterms:created>
  <dcterms:modified xsi:type="dcterms:W3CDTF">2018-02-12T11:39:43Z</dcterms:modified>
</cp:coreProperties>
</file>