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91" r:id="rId2"/>
    <p:sldId id="370" r:id="rId3"/>
    <p:sldId id="393" r:id="rId4"/>
    <p:sldId id="394" r:id="rId5"/>
    <p:sldId id="395" r:id="rId6"/>
    <p:sldId id="396" r:id="rId7"/>
    <p:sldId id="383" r:id="rId8"/>
    <p:sldId id="377" r:id="rId9"/>
    <p:sldId id="371" r:id="rId10"/>
    <p:sldId id="375" r:id="rId11"/>
    <p:sldId id="378" r:id="rId12"/>
    <p:sldId id="385" r:id="rId13"/>
    <p:sldId id="379" r:id="rId14"/>
    <p:sldId id="380" r:id="rId15"/>
    <p:sldId id="381" r:id="rId16"/>
    <p:sldId id="384" r:id="rId17"/>
    <p:sldId id="373" r:id="rId18"/>
    <p:sldId id="376" r:id="rId19"/>
    <p:sldId id="386" r:id="rId20"/>
    <p:sldId id="372" r:id="rId21"/>
    <p:sldId id="382" r:id="rId22"/>
    <p:sldId id="387" r:id="rId23"/>
    <p:sldId id="388" r:id="rId24"/>
    <p:sldId id="389" r:id="rId25"/>
    <p:sldId id="390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892" autoAdjust="0"/>
  </p:normalViewPr>
  <p:slideViewPr>
    <p:cSldViewPr>
      <p:cViewPr varScale="1">
        <p:scale>
          <a:sx n="98" d="100"/>
          <a:sy n="98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49350" y="5514075"/>
            <a:ext cx="5994443" cy="522365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51822" cy="58005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41321" y="0"/>
            <a:ext cx="3251822" cy="580059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1028538"/>
            <a:ext cx="3251822" cy="580059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41321" y="11028538"/>
            <a:ext cx="3251822" cy="580059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CF4C16B-C8FE-4089-B921-0D410902FF8F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36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79767" y="4715909"/>
            <a:ext cx="5437070" cy="446652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850588" y="9430252"/>
            <a:ext cx="2944589" cy="49523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971640" y="5373720"/>
            <a:ext cx="7992000" cy="949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Хомук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Сергей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Иларионович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80000"/>
              </a:lnSpc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руководителя МКУ «Управление по делам ГО ЧС г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Воронежа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420813" y="2492896"/>
            <a:ext cx="8316000" cy="264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endParaRPr lang="en-US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О подготовке к пропуску талых </a:t>
            </a:r>
            <a:endParaRPr lang="ru-RU" sz="2800" dirty="0"/>
          </a:p>
          <a:p>
            <a:pPr algn="ctr"/>
            <a:r>
              <a:rPr lang="ru-RU" sz="2800" b="1" dirty="0"/>
              <a:t>вод на территории городского округа»</a:t>
            </a:r>
            <a:endParaRPr lang="ru-RU" sz="2800" dirty="0"/>
          </a:p>
        </p:txBody>
      </p:sp>
      <p:sp>
        <p:nvSpPr>
          <p:cNvPr id="43" name="CustomShape 3"/>
          <p:cNvSpPr/>
          <p:nvPr/>
        </p:nvSpPr>
        <p:spPr>
          <a:xfrm>
            <a:off x="0" y="0"/>
            <a:ext cx="4570920" cy="641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Администрация городского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округа  город Воронеж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" name="Рисунок 4"/>
          <p:cNvPicPr/>
          <p:nvPr/>
        </p:nvPicPr>
        <p:blipFill>
          <a:blip r:embed="rId3"/>
          <a:stretch/>
        </p:blipFill>
        <p:spPr>
          <a:xfrm>
            <a:off x="0" y="0"/>
            <a:ext cx="9142920" cy="927720"/>
          </a:xfrm>
          <a:prstGeom prst="rect">
            <a:avLst/>
          </a:prstGeom>
          <a:ln w="9360">
            <a:noFill/>
          </a:ln>
        </p:spPr>
      </p:pic>
      <p:sp>
        <p:nvSpPr>
          <p:cNvPr id="45" name="CustomShape 4"/>
          <p:cNvSpPr/>
          <p:nvPr/>
        </p:nvSpPr>
        <p:spPr>
          <a:xfrm>
            <a:off x="0" y="357120"/>
            <a:ext cx="257076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Администрация городского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округа  город Воронеж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5"/>
          <p:cNvSpPr/>
          <p:nvPr/>
        </p:nvSpPr>
        <p:spPr>
          <a:xfrm>
            <a:off x="6143760" y="357120"/>
            <a:ext cx="2999160" cy="45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МКУ «Управление по делам ГО ЧС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г. Воронежа»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0" y="6643800"/>
            <a:ext cx="9142920" cy="21312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3685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Пер. Отличников, 75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(Левобережный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 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1027" name="Picture 3" descr="\\Lanserver\icc\Photo\Фото ЧС 2016\02 Февраль\15.02.16 подтопление пер.Отличников,75\DSCF6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1"/>
            <a:ext cx="9142920" cy="6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55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Пер. </a:t>
            </a:r>
            <a:r>
              <a:rPr lang="ru-RU" altLang="zh-CN" sz="16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Волочаевский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, 1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(Левобережный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4098" name="Picture 2" descr="\\Lanserver\icc\Photo\Фото ЧС 2016\04 Апрель\21.04.16 пер. Волочаевский, 1, подтопление есть\DSCF8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19"/>
            <a:ext cx="9142920" cy="609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8378939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06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Землячки (Железнодорожный район)</a:t>
            </a:r>
            <a:endParaRPr lang="ru-RU" sz="1600" b="1" noProof="1">
              <a:ln w="12700" cmpd="sng">
                <a:solidFill>
                  <a:srgbClr val="E6833F"/>
                </a:solidFill>
                <a:prstDash val="solid"/>
              </a:ln>
              <a:solidFill>
                <a:srgbClr val="FFFF66"/>
              </a:solidFill>
              <a:latin typeface="Times New Roman" pitchFamily="18" charset="0"/>
              <a:ea typeface="Arial" charset="0"/>
            </a:endParaRPr>
          </a:p>
        </p:txBody>
      </p:sp>
      <p:pic>
        <p:nvPicPr>
          <p:cNvPr id="6" name="Picture 6" descr="\\Lanserver\icc\Photo\Фото ЧС 2018\02 февраль\04.02.18 Землячки виадук подтоп\DSCF9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44921"/>
            <a:ext cx="9142922" cy="61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99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Паровозная, 1а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(Железнодорожный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5122" name="Picture 2" descr="\\Lanserver\icc\Photo\Фото ЧС 2016\04 Апрель\28.04.16 ул. Паровозная, 1а, подтопление\IMG_0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016"/>
            <a:ext cx="9142920" cy="60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05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Украинская, 58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(Железнодорожный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6146" name="Picture 2" descr="\\Lanserver\icc\Photo\Фото ЧС 2016\04 Апрель\28.04.16 ул. Украинская, 58, подтопление\IMG_0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" y="763920"/>
            <a:ext cx="9144136" cy="61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9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Станиславского, 28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(Железнодорожный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7170" name="Picture 2" descr="\\Lanserver\icc\Photo\Фото ЧС 2016\05 Май\05.05.16. Станиславского 28. подтопление\DSCF9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2920" cy="60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7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Авторынок «Северный» ул. Антонова-Овсеенко (Коминтерновский район)</a:t>
            </a:r>
            <a:endParaRPr lang="ru-RU" sz="1600" b="1" noProof="1">
              <a:ln w="12700" cmpd="sng">
                <a:solidFill>
                  <a:srgbClr val="E6833F"/>
                </a:solidFill>
                <a:prstDash val="solid"/>
              </a:ln>
              <a:solidFill>
                <a:srgbClr val="FFFF66"/>
              </a:solidFill>
              <a:latin typeface="Times New Roman" pitchFamily="18" charset="0"/>
              <a:ea typeface="Arial" charset="0"/>
            </a:endParaRPr>
          </a:p>
        </p:txBody>
      </p:sp>
      <p:pic>
        <p:nvPicPr>
          <p:cNvPr id="8" name="Picture 4" descr="DSCF61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2920" cy="61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7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</a:t>
            </a:r>
            <a:r>
              <a:rPr lang="ru-RU" altLang="zh-CN" sz="1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Лизюкова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, 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54 (Коминтерновский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91471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72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60 лет ВЛКСМ, 9 (Коминтерновский район) 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3075" name="Picture 3" descr="\\Lanserver\icc\Photo\Фото ЧС 2016\04 Апрель\27.04.16 ул.60 лет ВЛКСМ,9 подтопление\DSCF9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2" y="763920"/>
            <a:ext cx="9152742" cy="6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12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Бульвар Победы под мостом (Коминтерновский район)</a:t>
            </a:r>
            <a:endParaRPr lang="ru-RU" sz="1600" b="1" noProof="1">
              <a:ln w="12700" cmpd="sng">
                <a:solidFill>
                  <a:srgbClr val="E6833F"/>
                </a:solidFill>
                <a:prstDash val="solid"/>
              </a:ln>
              <a:solidFill>
                <a:srgbClr val="FFFF66"/>
              </a:solidFill>
              <a:latin typeface="Times New Roman" pitchFamily="18" charset="0"/>
              <a:ea typeface="Arial" charset="0"/>
            </a:endParaRPr>
          </a:p>
        </p:txBody>
      </p:sp>
      <p:pic>
        <p:nvPicPr>
          <p:cNvPr id="8" name="Picture 4" descr="\\Lanserver\icc\Photo\Фото ЧС 2018\02 февраль\04.02.18 ШИШКОВА подтоп под виадуком\DSCF9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892"/>
            <a:ext cx="9142920" cy="61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67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-12355" y="1044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20928" y="44624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</a:rPr>
              <a:t>Подготовка к пропуску талых вод</a:t>
            </a:r>
          </a:p>
          <a:p>
            <a:pPr algn="ctr"/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8132760" y="6411600"/>
            <a:ext cx="546120" cy="2257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7" name="Picture 3" descr="C:\Documents and Settings\Slay-PK\Рабочий стол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4000" cy="61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01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пер. Новый, (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Ленинский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916305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stomShape 3"/>
          <p:cNvSpPr/>
          <p:nvPr/>
        </p:nvSpPr>
        <p:spPr>
          <a:xfrm>
            <a:off x="8357265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50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Мкр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. 1-ое Мая, ул. Центральная, 46 (Советский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8194" name="Picture 2" descr="\\Lanserver\icc\Photo\Фото ЧС 2016\05 Май\15.05.16 1-ое мая, Центральная 46, подтопление\DSCF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2920" cy="6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8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Володарского, 26 (Ленинский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9218" name="Picture 2" descr="\\Lanserver\icc\Photo\Фото ЧС 2016\03 Март\27.03.16 володарского,26а сползание грунта\DSCF79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" y="763920"/>
            <a:ext cx="9135278" cy="6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27950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25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Шевченко, 33 (Ленинский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10242" name="Picture 2" descr="\\Lanserver\icc\Photo\Фото ЧС 2016\04 Апрель\14.04.16. Шевченко 33. сползание грунта\DSCF8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40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22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63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Трудовая, 4,6 (Центральный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11266" name="Picture 2" descr="\\Lanserver\icc\Photo\Фото ЧС 2016\06 Июнь\13.06.16. Трудовая 4,6\DSCF16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920"/>
            <a:ext cx="9142920" cy="6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25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Героев Революции, 60 (Центральный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12290" name="Picture 2" descr="\\Lanserver\icc\Photo\Фото ЧС 2016\05 Май\18.05.16 Героев Революции,60кв3 склон\DSCF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897"/>
            <a:ext cx="9142920" cy="61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24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34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Количество возможных мест подтоплений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99509"/>
              </p:ext>
            </p:extLst>
          </p:nvPr>
        </p:nvGraphicFramePr>
        <p:xfrm>
          <a:off x="787200" y="1700808"/>
          <a:ext cx="7560840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  <a:gridCol w="3780420"/>
              </a:tblGrid>
              <a:tr h="94521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Район</a:t>
                      </a:r>
                      <a:endParaRPr lang="ru-RU" sz="2000" dirty="0" smtClean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Количество возможных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мест подтоплений</a:t>
                      </a:r>
                      <a:endParaRPr lang="ru-RU" sz="2000" dirty="0"/>
                    </a:p>
                  </a:txBody>
                  <a:tcPr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Железнодорожный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18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Коминтерновский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37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Левобережный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23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Ленинский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14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Советский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Центральный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35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Силы и средства</a:t>
            </a:r>
          </a:p>
        </p:txBody>
      </p:sp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73345"/>
              </p:ext>
            </p:extLst>
          </p:nvPr>
        </p:nvGraphicFramePr>
        <p:xfrm>
          <a:off x="1524000" y="1397000"/>
          <a:ext cx="60960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736"/>
                <a:gridCol w="3392264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 техники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техники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Муниципальная техника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мотопомпа</a:t>
                      </a:r>
                      <a:endParaRPr lang="ru-RU" b="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13</a:t>
                      </a:r>
                      <a:endParaRPr lang="ru-RU" b="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водооткачивающая машина</a:t>
                      </a:r>
                      <a:endParaRPr lang="ru-RU" b="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1</a:t>
                      </a:r>
                      <a:endParaRPr lang="ru-RU" b="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Частные организации и предприятия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мотопомпа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водооткачивающая машина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err="1" smtClean="0"/>
                        <a:t>илосос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err="1" smtClean="0"/>
                        <a:t>каналопромывочная</a:t>
                      </a:r>
                      <a:r>
                        <a:rPr lang="ru-RU" dirty="0" smtClean="0"/>
                        <a:t> машина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74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Силы и средства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158133"/>
              </p:ext>
            </p:extLst>
          </p:nvPr>
        </p:nvGraphicFramePr>
        <p:xfrm>
          <a:off x="179183" y="828190"/>
          <a:ext cx="8712969" cy="5841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593"/>
                <a:gridCol w="2592288"/>
                <a:gridCol w="1872208"/>
                <a:gridCol w="899559"/>
                <a:gridCol w="1980761"/>
                <a:gridCol w="899560"/>
              </a:tblGrid>
              <a:tr h="62528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№ п/п</a:t>
                      </a:r>
                      <a:endParaRPr lang="ru-RU" sz="15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Автомобильная, специальная техника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Дорожно-землеройная техника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77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Вид, марка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Кол-во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Вид, марка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Кол-во</a:t>
                      </a:r>
                      <a:endParaRPr lang="ru-RU" sz="1500" dirty="0"/>
                    </a:p>
                  </a:txBody>
                  <a:tcPr/>
                </a:tc>
              </a:tr>
              <a:tr h="2674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100" dirty="0" smtClean="0"/>
                        <a:t>МКУ «Управление по делам ГО ЧС</a:t>
                      </a:r>
                      <a:r>
                        <a:rPr lang="ru-RU" sz="1100" baseline="0" dirty="0" smtClean="0"/>
                        <a:t> г. Воронежа</a:t>
                      </a:r>
                      <a:r>
                        <a:rPr lang="ru-RU" sz="1100" dirty="0" smtClean="0"/>
                        <a:t>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779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АСМ (Газель)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АСМ (УАЗ)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52507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100" dirty="0" smtClean="0"/>
                        <a:t>МКП «КБУ Железнодорожного района»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трактор</a:t>
                      </a:r>
                      <a:r>
                        <a:rPr lang="ru-RU" sz="1100" baseline="0" dirty="0" smtClean="0"/>
                        <a:t> с щеткой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52507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100" dirty="0" smtClean="0"/>
                        <a:t>МКП «КБУ Коминтерновского района»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трактор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бочка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трактор с ножом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3010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4.</a:t>
                      </a:r>
                      <a:endParaRPr lang="ru-RU" sz="11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МКП «КБУ Левобережного района»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77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экскаватор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2779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5.</a:t>
                      </a:r>
                      <a:endParaRPr lang="ru-RU" sz="11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МКП «КБУ Ленинского района»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экскаватор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6.</a:t>
                      </a:r>
                      <a:endParaRPr lang="ru-RU" sz="11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МКП «КБУ Советского района»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83421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бульдозер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283421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7.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МКП «КБУ Центрального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района»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самосвал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автогрейдер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283421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бульдозер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</a:tr>
              <a:tr h="252507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трактор с щеткой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29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Силы и средства</a:t>
            </a:r>
          </a:p>
        </p:txBody>
      </p:sp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082796"/>
              </p:ext>
            </p:extLst>
          </p:nvPr>
        </p:nvGraphicFramePr>
        <p:xfrm>
          <a:off x="160653" y="784800"/>
          <a:ext cx="8732787" cy="589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70"/>
                <a:gridCol w="2468090"/>
                <a:gridCol w="1924398"/>
                <a:gridCol w="930908"/>
                <a:gridCol w="1877404"/>
                <a:gridCol w="1002917"/>
              </a:tblGrid>
              <a:tr h="64020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№ п/п</a:t>
                      </a:r>
                      <a:endParaRPr lang="ru-RU" sz="15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Автомобильная, специальная техника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Дорожно-землеройная техника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33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Вид, марка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Кол-во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Вид, марка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Кол-во</a:t>
                      </a:r>
                      <a:endParaRPr lang="ru-RU" sz="1500" dirty="0"/>
                    </a:p>
                  </a:txBody>
                  <a:tcPr/>
                </a:tc>
              </a:tr>
              <a:tr h="2559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8.</a:t>
                      </a:r>
                      <a:endParaRPr lang="ru-RU" sz="11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/>
                        <a:t>МУП «Воронежская </a:t>
                      </a:r>
                      <a:r>
                        <a:rPr lang="ru-RU" sz="1100" dirty="0" err="1" smtClean="0"/>
                        <a:t>горэлектросеть</a:t>
                      </a:r>
                      <a:r>
                        <a:rPr lang="ru-RU" sz="1100" dirty="0" smtClean="0"/>
                        <a:t>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55934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автофургон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4233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9.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МКУ «ГАРС»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водооткачивающая машина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42153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10.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МКП МТК «</a:t>
                      </a:r>
                      <a:r>
                        <a:rPr lang="ru-RU" sz="1100" dirty="0" err="1" smtClean="0"/>
                        <a:t>Воронежпассажиртранс</a:t>
                      </a:r>
                      <a:r>
                        <a:rPr lang="ru-RU" sz="1100" dirty="0" smtClean="0"/>
                        <a:t>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автобус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/>
                </a:tc>
              </a:tr>
              <a:tr h="4215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11.</a:t>
                      </a:r>
                      <a:endParaRPr lang="ru-RU" sz="11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ООО «РВК-Воронеж»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водооткачивающая машина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64176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мотопомпа на тракторе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42153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12.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Гидроузел Воронежского водохранилища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катер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экскаватор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</a:tr>
              <a:tr h="42153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13.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ООО</a:t>
                      </a:r>
                      <a:r>
                        <a:rPr lang="ru-RU" sz="1100" baseline="0" dirty="0" smtClean="0"/>
                        <a:t> «Инженерные сети»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водооткачивающая машина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421538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14.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ООО «ЛОС»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водооткачивающая</a:t>
                      </a:r>
                      <a:r>
                        <a:rPr lang="ru-RU" sz="1100" baseline="0" dirty="0" smtClean="0"/>
                        <a:t> машина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80587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/>
                        <a:t>илосос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80587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80587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15.</a:t>
                      </a:r>
                      <a:endParaRPr lang="ru-RU" sz="11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РСУ -36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/>
                        <a:t>илосос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80587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мотопомпа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421538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/>
                        <a:t>каналопромывочная</a:t>
                      </a:r>
                      <a:r>
                        <a:rPr lang="ru-RU" sz="1100" dirty="0" smtClean="0"/>
                        <a:t> машина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78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СНТ «Горняк» (Левобережный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6" name="Picture 4" descr="IMG_05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" y="763920"/>
            <a:ext cx="9144325" cy="60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50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СНТ «</a:t>
            </a:r>
            <a:r>
              <a:rPr lang="ru-RU" altLang="zh-CN" sz="16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Кировец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» </a:t>
            </a:r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(Левобережный район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2050" name="Picture 2" descr="\\Lanserver\icc\Photo\Фото ЧС 2016\02 Февраль\16.02.16 СНТ Кировец, подтопление\DSC049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448"/>
            <a:ext cx="9142920" cy="61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8348040" y="6381328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12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9142920" cy="76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Picture 15"/>
          <p:cNvPicPr/>
          <p:nvPr/>
        </p:nvPicPr>
        <p:blipFill>
          <a:blip r:embed="rId3"/>
          <a:stretch/>
        </p:blipFill>
        <p:spPr>
          <a:xfrm>
            <a:off x="8643960" y="0"/>
            <a:ext cx="498960" cy="78480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0"/>
            <a:ext cx="8643960" cy="78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" tIns="5400" rIns="5400" bIns="0" anchor="ctr"/>
          <a:lstStyle/>
          <a:p>
            <a:pPr algn="ctr"/>
            <a:r>
              <a:rPr lang="ru-RU" altLang="zh-CN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ул. </a:t>
            </a:r>
            <a:r>
              <a:rPr lang="ru-RU" altLang="zh-CN" sz="1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宋体"/>
              </a:rPr>
              <a:t>Новосибирская (Левобережный район)</a:t>
            </a:r>
            <a:endParaRPr lang="ru-RU" altLang="zh-CN" sz="1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宋体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843" y="763920"/>
            <a:ext cx="9148763" cy="611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stomShape 3"/>
          <p:cNvSpPr/>
          <p:nvPr/>
        </p:nvSpPr>
        <p:spPr>
          <a:xfrm>
            <a:off x="8348040" y="6412680"/>
            <a:ext cx="587520" cy="237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85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29369</TotalTime>
  <Words>605</Words>
  <Application>Microsoft Macintosh PowerPoint</Application>
  <PresentationFormat>Экран (4:3)</PresentationFormat>
  <Paragraphs>236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УФБП АГО Г ВОРОНЕЖ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Ковалева-О-С</dc:creator>
  <dc:description/>
  <cp:lastModifiedBy>Козлов Денис</cp:lastModifiedBy>
  <cp:revision>2784</cp:revision>
  <cp:lastPrinted>2018-02-22T07:56:31Z</cp:lastPrinted>
  <dcterms:created xsi:type="dcterms:W3CDTF">2014-04-16T07:09:19Z</dcterms:created>
  <dcterms:modified xsi:type="dcterms:W3CDTF">2018-02-26T14:03:54Z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УФБП АГО Г ВОРОНЕЖ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21</vt:i4>
  </property>
</Properties>
</file>