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74" r:id="rId2"/>
    <p:sldId id="275" r:id="rId3"/>
    <p:sldId id="276" r:id="rId4"/>
    <p:sldId id="277" r:id="rId5"/>
    <p:sldId id="278" r:id="rId6"/>
    <p:sldId id="279" r:id="rId7"/>
    <p:sldId id="284" r:id="rId8"/>
    <p:sldId id="280" r:id="rId9"/>
    <p:sldId id="281" r:id="rId10"/>
  </p:sldIdLst>
  <p:sldSz cx="9144000" cy="6858000" type="screen4x3"/>
  <p:notesSz cx="6797675" cy="9928225"/>
  <p:defaultTextStyle>
    <a:defPPr>
      <a:defRPr lang="ru-RU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9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4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69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4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59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2710" autoAdjust="0"/>
  </p:normalViewPr>
  <p:slideViewPr>
    <p:cSldViewPr>
      <p:cViewPr>
        <p:scale>
          <a:sx n="106" d="100"/>
          <a:sy n="106" d="100"/>
        </p:scale>
        <p:origin x="-9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3406758902289E-2"/>
          <c:y val="6.1212858825393998E-2"/>
          <c:w val="0.95876170583074649"/>
          <c:h val="0.88752673957166772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1206600885668264"/>
                  <c:y val="6.5306416792709581E-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34,1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317391902521075"/>
                  <c:y val="-7.961355392030833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37,9</a:t>
                    </a:r>
                    <a:r>
                      <a:rPr lang="ru-RU" dirty="0" smtClean="0"/>
                      <a:t> 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7635244273098651E-2"/>
                  <c:y val="1.42751162639886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38</a:t>
                    </a:r>
                    <a:r>
                      <a:rPr lang="ru-RU" dirty="0" smtClean="0"/>
                      <a:t> 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1284894869937394"/>
                  <c:y val="8.330268030773396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42,</a:t>
                    </a:r>
                    <a:r>
                      <a:rPr lang="ru-RU" dirty="0" smtClean="0"/>
                      <a:t>1 %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9669311862121607E-2"/>
                  <c:y val="-3.417352671064736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43</a:t>
                    </a:r>
                    <a:r>
                      <a:rPr lang="ru-RU" dirty="0" smtClean="0"/>
                      <a:t>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strRef>
              <c:f>Лист1!$A$2:$A$6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 </c:v>
                </c:pt>
                <c:pt idx="4">
                  <c:v>план на 2018 год</c:v>
                </c:pt>
              </c:strCache>
            </c:str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34.1</c:v>
                </c:pt>
                <c:pt idx="1">
                  <c:v>37.9</c:v>
                </c:pt>
                <c:pt idx="2">
                  <c:v>38</c:v>
                </c:pt>
                <c:pt idx="3">
                  <c:v>42.3</c:v>
                </c:pt>
                <c:pt idx="4">
                  <c:v>43</c:v>
                </c:pt>
              </c:numCache>
            </c:numRef>
          </c:yVal>
          <c:bubbleSize>
            <c:numLit>
              <c:formatCode>General</c:formatCode>
              <c:ptCount val="5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</c:numLit>
          </c:bubbleSize>
          <c:bubble3D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70519424"/>
        <c:axId val="70541696"/>
      </c:bubbleChart>
      <c:valAx>
        <c:axId val="70519424"/>
        <c:scaling>
          <c:orientation val="minMax"/>
        </c:scaling>
        <c:delete val="1"/>
        <c:axPos val="b"/>
        <c:majorTickMark val="none"/>
        <c:minorTickMark val="none"/>
        <c:tickLblPos val="nextTo"/>
        <c:crossAx val="70541696"/>
        <c:crosses val="autoZero"/>
        <c:crossBetween val="midCat"/>
      </c:valAx>
      <c:valAx>
        <c:axId val="70541696"/>
        <c:scaling>
          <c:orientation val="minMax"/>
        </c:scaling>
        <c:delete val="1"/>
        <c:axPos val="l"/>
        <c:majorGridlines>
          <c:spPr>
            <a:ln w="6350">
              <a:noFill/>
            </a:ln>
          </c:spPr>
        </c:majorGridlines>
        <c:numFmt formatCode="General" sourceLinked="1"/>
        <c:majorTickMark val="none"/>
        <c:minorTickMark val="none"/>
        <c:tickLblPos val="nextTo"/>
        <c:crossAx val="70519424"/>
        <c:crosses val="autoZero"/>
        <c:crossBetween val="midCat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400" b="1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7CECCD-7096-44D1-B239-3839097E9AFE}" type="doc">
      <dgm:prSet loTypeId="urn:microsoft.com/office/officeart/2008/layout/VerticalCurvedList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39BC7C01-C30A-41D0-8ABB-6F0D67A22F0E}">
      <dgm:prSet phldrT="[Текст]" custT="1"/>
      <dgm:spPr/>
      <dgm:t>
        <a:bodyPr/>
        <a:lstStyle/>
        <a:p>
          <a:r>
            <a:rPr lang="ru-RU" sz="16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Пропаганда здорового образа жизни.</a:t>
          </a:r>
          <a:endParaRPr lang="ru-RU" sz="16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3E9657-905A-4767-B0E3-9F5E4668CCF6}" type="parTrans" cxnId="{E177EFD9-CC9F-47BE-B507-0ED30A97CD34}">
      <dgm:prSet/>
      <dgm:spPr/>
      <dgm:t>
        <a:bodyPr/>
        <a:lstStyle/>
        <a:p>
          <a:endParaRPr lang="ru-RU" sz="1600" b="1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B7348F-5D60-483A-9DC5-1CAFA3143BE1}" type="sibTrans" cxnId="{E177EFD9-CC9F-47BE-B507-0ED30A97CD34}">
      <dgm:prSet/>
      <dgm:spPr/>
      <dgm:t>
        <a:bodyPr/>
        <a:lstStyle/>
        <a:p>
          <a:endParaRPr lang="ru-RU" sz="1600" b="1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DDAC39-DE5F-4F5A-9979-0B9061294FCC}">
      <dgm:prSet phldrT="[Текст]" custT="1"/>
      <dgm:spPr/>
      <dgm:t>
        <a:bodyPr/>
        <a:lstStyle/>
        <a:p>
          <a:endParaRPr lang="ru-RU" sz="1600" b="1" i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6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Создание инфраструктуры  для  занятий зимними видами спорта и активного отдыха;</a:t>
          </a:r>
        </a:p>
        <a:p>
          <a:endParaRPr lang="ru-RU" sz="16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07D60F-09AE-47DD-AF66-B698C1E3F3E1}" type="sibTrans" cxnId="{3E92116E-9EC8-42E0-9B35-31C88BFE9093}">
      <dgm:prSet/>
      <dgm:spPr/>
      <dgm:t>
        <a:bodyPr/>
        <a:lstStyle/>
        <a:p>
          <a:endParaRPr lang="ru-RU" sz="1600" b="1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E644BA-8692-46D5-AECB-DE9EEE96158B}" type="parTrans" cxnId="{3E92116E-9EC8-42E0-9B35-31C88BFE9093}">
      <dgm:prSet/>
      <dgm:spPr/>
      <dgm:t>
        <a:bodyPr/>
        <a:lstStyle/>
        <a:p>
          <a:endParaRPr lang="ru-RU" sz="1600" b="1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C18C3D-EBFB-4337-9A70-AC4E4D0E15A8}">
      <dgm:prSet custT="1"/>
      <dgm:spPr/>
      <dgm:t>
        <a:bodyPr/>
        <a:lstStyle/>
        <a:p>
          <a:r>
            <a:rPr lang="ru-RU" sz="16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 соревнований различного уровня и учебно-тренировочных сборов; </a:t>
          </a:r>
          <a:endParaRPr lang="ru-RU" sz="1600" dirty="0"/>
        </a:p>
      </dgm:t>
    </dgm:pt>
    <dgm:pt modelId="{5A411EB9-B8C2-4FA2-A5D4-F01CEF9AAE84}" type="parTrans" cxnId="{939AF0AC-9191-4FBE-9D10-97CF1F60BDF4}">
      <dgm:prSet/>
      <dgm:spPr/>
      <dgm:t>
        <a:bodyPr/>
        <a:lstStyle/>
        <a:p>
          <a:endParaRPr lang="ru-RU"/>
        </a:p>
      </dgm:t>
    </dgm:pt>
    <dgm:pt modelId="{21FF098D-A35F-403D-95D8-6B82864B2F95}" type="sibTrans" cxnId="{939AF0AC-9191-4FBE-9D10-97CF1F60BDF4}">
      <dgm:prSet/>
      <dgm:spPr/>
      <dgm:t>
        <a:bodyPr/>
        <a:lstStyle/>
        <a:p>
          <a:endParaRPr lang="ru-RU"/>
        </a:p>
      </dgm:t>
    </dgm:pt>
    <dgm:pt modelId="{5B19671C-9DFF-4625-B564-4BA977D61604}" type="pres">
      <dgm:prSet presAssocID="{387CECCD-7096-44D1-B239-3839097E9AF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31D5A5D-0C11-4CF1-9369-418E2F99F1E1}" type="pres">
      <dgm:prSet presAssocID="{387CECCD-7096-44D1-B239-3839097E9AFE}" presName="Name1" presStyleCnt="0"/>
      <dgm:spPr/>
      <dgm:t>
        <a:bodyPr/>
        <a:lstStyle/>
        <a:p>
          <a:endParaRPr lang="ru-RU"/>
        </a:p>
      </dgm:t>
    </dgm:pt>
    <dgm:pt modelId="{294D01A4-9032-4EB7-9B9B-6E281DE3C0E1}" type="pres">
      <dgm:prSet presAssocID="{387CECCD-7096-44D1-B239-3839097E9AFE}" presName="cycle" presStyleCnt="0"/>
      <dgm:spPr/>
      <dgm:t>
        <a:bodyPr/>
        <a:lstStyle/>
        <a:p>
          <a:endParaRPr lang="ru-RU"/>
        </a:p>
      </dgm:t>
    </dgm:pt>
    <dgm:pt modelId="{AB63E93C-F844-4F28-BA4D-0FE488BBD729}" type="pres">
      <dgm:prSet presAssocID="{387CECCD-7096-44D1-B239-3839097E9AFE}" presName="srcNode" presStyleLbl="node1" presStyleIdx="0" presStyleCnt="3"/>
      <dgm:spPr/>
      <dgm:t>
        <a:bodyPr/>
        <a:lstStyle/>
        <a:p>
          <a:endParaRPr lang="ru-RU"/>
        </a:p>
      </dgm:t>
    </dgm:pt>
    <dgm:pt modelId="{1DDBA4A8-4C3C-41B9-8EB1-7942013A05DB}" type="pres">
      <dgm:prSet presAssocID="{387CECCD-7096-44D1-B239-3839097E9AFE}" presName="conn" presStyleLbl="parChTrans1D2" presStyleIdx="0" presStyleCnt="1"/>
      <dgm:spPr/>
      <dgm:t>
        <a:bodyPr/>
        <a:lstStyle/>
        <a:p>
          <a:endParaRPr lang="ru-RU"/>
        </a:p>
      </dgm:t>
    </dgm:pt>
    <dgm:pt modelId="{23221758-4765-4F52-9039-292D35A3E28F}" type="pres">
      <dgm:prSet presAssocID="{387CECCD-7096-44D1-B239-3839097E9AFE}" presName="extraNode" presStyleLbl="node1" presStyleIdx="0" presStyleCnt="3"/>
      <dgm:spPr/>
      <dgm:t>
        <a:bodyPr/>
        <a:lstStyle/>
        <a:p>
          <a:endParaRPr lang="ru-RU"/>
        </a:p>
      </dgm:t>
    </dgm:pt>
    <dgm:pt modelId="{AE515AC7-4B37-4A2D-843E-0BAF24F3605D}" type="pres">
      <dgm:prSet presAssocID="{387CECCD-7096-44D1-B239-3839097E9AFE}" presName="dstNode" presStyleLbl="node1" presStyleIdx="0" presStyleCnt="3"/>
      <dgm:spPr/>
      <dgm:t>
        <a:bodyPr/>
        <a:lstStyle/>
        <a:p>
          <a:endParaRPr lang="ru-RU"/>
        </a:p>
      </dgm:t>
    </dgm:pt>
    <dgm:pt modelId="{F4418DC9-8953-418E-A8DB-4E73DD66E260}" type="pres">
      <dgm:prSet presAssocID="{03DDAC39-DE5F-4F5A-9979-0B9061294FC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F21C4-57AD-4787-80F0-7091CEB3E91D}" type="pres">
      <dgm:prSet presAssocID="{03DDAC39-DE5F-4F5A-9979-0B9061294FCC}" presName="accent_1" presStyleCnt="0"/>
      <dgm:spPr/>
      <dgm:t>
        <a:bodyPr/>
        <a:lstStyle/>
        <a:p>
          <a:endParaRPr lang="ru-RU"/>
        </a:p>
      </dgm:t>
    </dgm:pt>
    <dgm:pt modelId="{648396BC-6908-4676-9A93-D7EED923E330}" type="pres">
      <dgm:prSet presAssocID="{03DDAC39-DE5F-4F5A-9979-0B9061294FCC}" presName="accentRepeatNode" presStyleLbl="solidFgAcc1" presStyleIdx="0" presStyleCnt="3"/>
      <dgm:spPr/>
      <dgm:t>
        <a:bodyPr/>
        <a:lstStyle/>
        <a:p>
          <a:endParaRPr lang="ru-RU"/>
        </a:p>
      </dgm:t>
    </dgm:pt>
    <dgm:pt modelId="{1D13B7F5-3185-477C-8A68-DE8199572AC4}" type="pres">
      <dgm:prSet presAssocID="{45C18C3D-EBFB-4337-9A70-AC4E4D0E15A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4D69DC-74FF-4CFF-B0CE-446F20ABB70C}" type="pres">
      <dgm:prSet presAssocID="{45C18C3D-EBFB-4337-9A70-AC4E4D0E15A8}" presName="accent_2" presStyleCnt="0"/>
      <dgm:spPr/>
    </dgm:pt>
    <dgm:pt modelId="{75078866-CB3A-4DDC-8E27-FEC4849BF7E8}" type="pres">
      <dgm:prSet presAssocID="{45C18C3D-EBFB-4337-9A70-AC4E4D0E15A8}" presName="accentRepeatNode" presStyleLbl="solidFgAcc1" presStyleIdx="1" presStyleCnt="3"/>
      <dgm:spPr/>
    </dgm:pt>
    <dgm:pt modelId="{96322255-2058-4D4A-B108-F370947198F3}" type="pres">
      <dgm:prSet presAssocID="{39BC7C01-C30A-41D0-8ABB-6F0D67A22F0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21BD00-355D-47B7-9F26-3BBBAA354586}" type="pres">
      <dgm:prSet presAssocID="{39BC7C01-C30A-41D0-8ABB-6F0D67A22F0E}" presName="accent_3" presStyleCnt="0"/>
      <dgm:spPr/>
      <dgm:t>
        <a:bodyPr/>
        <a:lstStyle/>
        <a:p>
          <a:endParaRPr lang="ru-RU"/>
        </a:p>
      </dgm:t>
    </dgm:pt>
    <dgm:pt modelId="{7B423761-412D-400D-8C2C-5EDA8745972A}" type="pres">
      <dgm:prSet presAssocID="{39BC7C01-C30A-41D0-8ABB-6F0D67A22F0E}" presName="accentRepeatNode" presStyleLbl="solidFgAcc1" presStyleIdx="2" presStyleCnt="3"/>
      <dgm:spPr/>
      <dgm:t>
        <a:bodyPr/>
        <a:lstStyle/>
        <a:p>
          <a:endParaRPr lang="ru-RU"/>
        </a:p>
      </dgm:t>
    </dgm:pt>
  </dgm:ptLst>
  <dgm:cxnLst>
    <dgm:cxn modelId="{E177EFD9-CC9F-47BE-B507-0ED30A97CD34}" srcId="{387CECCD-7096-44D1-B239-3839097E9AFE}" destId="{39BC7C01-C30A-41D0-8ABB-6F0D67A22F0E}" srcOrd="2" destOrd="0" parTransId="{073E9657-905A-4767-B0E3-9F5E4668CCF6}" sibTransId="{C0B7348F-5D60-483A-9DC5-1CAFA3143BE1}"/>
    <dgm:cxn modelId="{9B540B1D-69BA-46F1-9467-1BEBF9BF19AD}" type="presOf" srcId="{1007D60F-09AE-47DD-AF66-B698C1E3F3E1}" destId="{1DDBA4A8-4C3C-41B9-8EB1-7942013A05DB}" srcOrd="0" destOrd="0" presId="urn:microsoft.com/office/officeart/2008/layout/VerticalCurvedList"/>
    <dgm:cxn modelId="{B0BEE356-9AF4-4396-B543-0E22657356E9}" type="presOf" srcId="{45C18C3D-EBFB-4337-9A70-AC4E4D0E15A8}" destId="{1D13B7F5-3185-477C-8A68-DE8199572AC4}" srcOrd="0" destOrd="0" presId="urn:microsoft.com/office/officeart/2008/layout/VerticalCurvedList"/>
    <dgm:cxn modelId="{EABDD540-4342-415E-A4D2-26FF6912ACDF}" type="presOf" srcId="{03DDAC39-DE5F-4F5A-9979-0B9061294FCC}" destId="{F4418DC9-8953-418E-A8DB-4E73DD66E260}" srcOrd="0" destOrd="0" presId="urn:microsoft.com/office/officeart/2008/layout/VerticalCurvedList"/>
    <dgm:cxn modelId="{8391F2D1-580E-47C1-9C14-A1C22A39CA7E}" type="presOf" srcId="{39BC7C01-C30A-41D0-8ABB-6F0D67A22F0E}" destId="{96322255-2058-4D4A-B108-F370947198F3}" srcOrd="0" destOrd="0" presId="urn:microsoft.com/office/officeart/2008/layout/VerticalCurvedList"/>
    <dgm:cxn modelId="{3E92116E-9EC8-42E0-9B35-31C88BFE9093}" srcId="{387CECCD-7096-44D1-B239-3839097E9AFE}" destId="{03DDAC39-DE5F-4F5A-9979-0B9061294FCC}" srcOrd="0" destOrd="0" parTransId="{9FE644BA-8692-46D5-AECB-DE9EEE96158B}" sibTransId="{1007D60F-09AE-47DD-AF66-B698C1E3F3E1}"/>
    <dgm:cxn modelId="{939AF0AC-9191-4FBE-9D10-97CF1F60BDF4}" srcId="{387CECCD-7096-44D1-B239-3839097E9AFE}" destId="{45C18C3D-EBFB-4337-9A70-AC4E4D0E15A8}" srcOrd="1" destOrd="0" parTransId="{5A411EB9-B8C2-4FA2-A5D4-F01CEF9AAE84}" sibTransId="{21FF098D-A35F-403D-95D8-6B82864B2F95}"/>
    <dgm:cxn modelId="{E834B416-093C-4C76-9AE3-8D481CD78DFD}" type="presOf" srcId="{387CECCD-7096-44D1-B239-3839097E9AFE}" destId="{5B19671C-9DFF-4625-B564-4BA977D61604}" srcOrd="0" destOrd="0" presId="urn:microsoft.com/office/officeart/2008/layout/VerticalCurvedList"/>
    <dgm:cxn modelId="{B84AF2E3-3393-469F-96CF-A95BECFBF253}" type="presParOf" srcId="{5B19671C-9DFF-4625-B564-4BA977D61604}" destId="{031D5A5D-0C11-4CF1-9369-418E2F99F1E1}" srcOrd="0" destOrd="0" presId="urn:microsoft.com/office/officeart/2008/layout/VerticalCurvedList"/>
    <dgm:cxn modelId="{99AB85C9-9166-4F96-9468-686B6F28F940}" type="presParOf" srcId="{031D5A5D-0C11-4CF1-9369-418E2F99F1E1}" destId="{294D01A4-9032-4EB7-9B9B-6E281DE3C0E1}" srcOrd="0" destOrd="0" presId="urn:microsoft.com/office/officeart/2008/layout/VerticalCurvedList"/>
    <dgm:cxn modelId="{AFAF75F2-28D8-4F4F-BDEE-203B595B2A7F}" type="presParOf" srcId="{294D01A4-9032-4EB7-9B9B-6E281DE3C0E1}" destId="{AB63E93C-F844-4F28-BA4D-0FE488BBD729}" srcOrd="0" destOrd="0" presId="urn:microsoft.com/office/officeart/2008/layout/VerticalCurvedList"/>
    <dgm:cxn modelId="{9D71CF9D-325A-496F-902D-119DC84EC032}" type="presParOf" srcId="{294D01A4-9032-4EB7-9B9B-6E281DE3C0E1}" destId="{1DDBA4A8-4C3C-41B9-8EB1-7942013A05DB}" srcOrd="1" destOrd="0" presId="urn:microsoft.com/office/officeart/2008/layout/VerticalCurvedList"/>
    <dgm:cxn modelId="{737AA6A2-A8FF-4957-91A0-A09C82E8E976}" type="presParOf" srcId="{294D01A4-9032-4EB7-9B9B-6E281DE3C0E1}" destId="{23221758-4765-4F52-9039-292D35A3E28F}" srcOrd="2" destOrd="0" presId="urn:microsoft.com/office/officeart/2008/layout/VerticalCurvedList"/>
    <dgm:cxn modelId="{DD17644D-3379-49B7-9C7A-A4CBC73BBCE3}" type="presParOf" srcId="{294D01A4-9032-4EB7-9B9B-6E281DE3C0E1}" destId="{AE515AC7-4B37-4A2D-843E-0BAF24F3605D}" srcOrd="3" destOrd="0" presId="urn:microsoft.com/office/officeart/2008/layout/VerticalCurvedList"/>
    <dgm:cxn modelId="{75BE2D05-16A4-4C85-BCD5-02FCC0560A69}" type="presParOf" srcId="{031D5A5D-0C11-4CF1-9369-418E2F99F1E1}" destId="{F4418DC9-8953-418E-A8DB-4E73DD66E260}" srcOrd="1" destOrd="0" presId="urn:microsoft.com/office/officeart/2008/layout/VerticalCurvedList"/>
    <dgm:cxn modelId="{3A2412A1-52A2-4F06-9B81-A639E6CC146F}" type="presParOf" srcId="{031D5A5D-0C11-4CF1-9369-418E2F99F1E1}" destId="{0B7F21C4-57AD-4787-80F0-7091CEB3E91D}" srcOrd="2" destOrd="0" presId="urn:microsoft.com/office/officeart/2008/layout/VerticalCurvedList"/>
    <dgm:cxn modelId="{08E1BD3B-E688-484E-8736-B793BADEE93A}" type="presParOf" srcId="{0B7F21C4-57AD-4787-80F0-7091CEB3E91D}" destId="{648396BC-6908-4676-9A93-D7EED923E330}" srcOrd="0" destOrd="0" presId="urn:microsoft.com/office/officeart/2008/layout/VerticalCurvedList"/>
    <dgm:cxn modelId="{A83672BF-9F74-4C7A-A2C4-DB277453CCB8}" type="presParOf" srcId="{031D5A5D-0C11-4CF1-9369-418E2F99F1E1}" destId="{1D13B7F5-3185-477C-8A68-DE8199572AC4}" srcOrd="3" destOrd="0" presId="urn:microsoft.com/office/officeart/2008/layout/VerticalCurvedList"/>
    <dgm:cxn modelId="{488EA460-270E-4A79-BE42-81ED1B9D9FC2}" type="presParOf" srcId="{031D5A5D-0C11-4CF1-9369-418E2F99F1E1}" destId="{544D69DC-74FF-4CFF-B0CE-446F20ABB70C}" srcOrd="4" destOrd="0" presId="urn:microsoft.com/office/officeart/2008/layout/VerticalCurvedList"/>
    <dgm:cxn modelId="{0F7ADC89-ADDD-4470-AA91-ECE322A3FF59}" type="presParOf" srcId="{544D69DC-74FF-4CFF-B0CE-446F20ABB70C}" destId="{75078866-CB3A-4DDC-8E27-FEC4849BF7E8}" srcOrd="0" destOrd="0" presId="urn:microsoft.com/office/officeart/2008/layout/VerticalCurvedList"/>
    <dgm:cxn modelId="{38AF81CD-357D-4C49-B44C-9187BE4227C6}" type="presParOf" srcId="{031D5A5D-0C11-4CF1-9369-418E2F99F1E1}" destId="{96322255-2058-4D4A-B108-F370947198F3}" srcOrd="5" destOrd="0" presId="urn:microsoft.com/office/officeart/2008/layout/VerticalCurvedList"/>
    <dgm:cxn modelId="{B765AA1B-266A-4BD0-852D-5C5032885B93}" type="presParOf" srcId="{031D5A5D-0C11-4CF1-9369-418E2F99F1E1}" destId="{F521BD00-355D-47B7-9F26-3BBBAA354586}" srcOrd="6" destOrd="0" presId="urn:microsoft.com/office/officeart/2008/layout/VerticalCurvedList"/>
    <dgm:cxn modelId="{0D7E4106-C83A-4297-B916-D3050AD96F5E}" type="presParOf" srcId="{F521BD00-355D-47B7-9F26-3BBBAA354586}" destId="{7B423761-412D-400D-8C2C-5EDA8745972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5DF046-51D4-4C15-AD17-0914F9871789}" type="doc">
      <dgm:prSet loTypeId="urn:microsoft.com/office/officeart/2005/8/layout/hierarchy2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4BAA9B1-5896-418B-940E-5489E723EEB5}">
      <dgm:prSet phldrT="[Текст]" custT="1"/>
      <dgm:spPr>
        <a:gradFill rotWithShape="0">
          <a:gsLst>
            <a:gs pos="100000">
              <a:schemeClr val="accent3">
                <a:lumMod val="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121 каток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6A1039F-E109-476E-A96C-03CF96FCF8F1}" type="parTrans" cxnId="{AEFDD63E-1684-4282-B5EE-2400309DDE8F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8B360C-596E-45D8-867A-C0149CE49DA8}" type="sibTrans" cxnId="{AEFDD63E-1684-4282-B5EE-2400309DDE8F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9616E8-3DE9-4049-BEB7-3469149B4B7E}">
      <dgm:prSet phldrT="[Текст]" custT="1"/>
      <dgm:spPr>
        <a:gradFill rotWithShape="0">
          <a:gsLst>
            <a:gs pos="4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6000">
              <a:schemeClr val="accent3">
                <a:lumMod val="75000"/>
              </a:schemeClr>
            </a:gs>
          </a:gsLst>
        </a:gra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 с услугами проката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A5DBB8-E922-45C4-9884-8E94E165EC26}" type="parTrans" cxnId="{B3B515E4-D5B6-4FFB-9C44-5C5739BDB4C4}">
      <dgm:prSet custT="1"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C26973-6BE7-4DBD-8570-B2952E9F05C8}" type="sibTrans" cxnId="{B3B515E4-D5B6-4FFB-9C44-5C5739BDB4C4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35C3BF-6222-47C5-8505-D2DCF3573D75}">
      <dgm:prSet phldrT="[Текст]" custT="1"/>
      <dgm:spPr>
        <a:gradFill rotWithShape="0">
          <a:gsLst>
            <a:gs pos="99000">
              <a:schemeClr val="accent3">
                <a:lumMod val="7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11 на </a:t>
          </a:r>
          <a:r>
            <a:rPr lang="ru-RU" sz="16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внутридворовых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территориях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70F0AC2-4B7F-4BB4-8B4E-4421ED52BB1C}" type="parTrans" cxnId="{4186E23A-4DDD-4912-85E3-2E3E56051487}">
      <dgm:prSet custT="1"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BA7E76C-A169-4D93-95CC-535B250E8635}" type="sibTrans" cxnId="{4186E23A-4DDD-4912-85E3-2E3E56051487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E179BD6-AB5F-40D5-95B6-5C11324BB937}">
      <dgm:prSet custT="1"/>
      <dgm:spPr>
        <a:gradFill rotWithShape="0">
          <a:gsLst>
            <a:gs pos="100000">
              <a:schemeClr val="accent3">
                <a:lumMod val="7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90 на пришкольных территориях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3BA3C2-D32B-4FC2-82DE-8A4B69153410}" type="parTrans" cxnId="{15918D2E-8BB9-4BC9-BE26-EB82B447CB38}">
      <dgm:prSet custT="1"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841F18-940B-4889-8AE1-0DE1A4BF75A5}" type="sibTrans" cxnId="{15918D2E-8BB9-4BC9-BE26-EB82B447CB38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054798-9FF6-4A38-8BCA-C0C3A6D6E3F4}" type="pres">
      <dgm:prSet presAssocID="{5F5DF046-51D4-4C15-AD17-0914F987178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193998-9879-494D-A6FB-27455E6DFABC}" type="pres">
      <dgm:prSet presAssocID="{74BAA9B1-5896-418B-940E-5489E723EEB5}" presName="root1" presStyleCnt="0"/>
      <dgm:spPr/>
    </dgm:pt>
    <dgm:pt modelId="{0C2489E3-07CC-4033-9204-D0F9021995BC}" type="pres">
      <dgm:prSet presAssocID="{74BAA9B1-5896-418B-940E-5489E723EEB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1DF561-C4D5-4049-A804-65E7F77B2F29}" type="pres">
      <dgm:prSet presAssocID="{74BAA9B1-5896-418B-940E-5489E723EEB5}" presName="level2hierChild" presStyleCnt="0"/>
      <dgm:spPr/>
    </dgm:pt>
    <dgm:pt modelId="{BFAB281D-2D72-4DEA-9CDD-4C7D17A04C56}" type="pres">
      <dgm:prSet presAssocID="{C8A5DBB8-E922-45C4-9884-8E94E165EC26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65C73C8A-3924-4A9A-BB58-6519C552C62C}" type="pres">
      <dgm:prSet presAssocID="{C8A5DBB8-E922-45C4-9884-8E94E165EC26}" presName="connTx" presStyleLbl="parChTrans1D2" presStyleIdx="0" presStyleCnt="3"/>
      <dgm:spPr/>
      <dgm:t>
        <a:bodyPr/>
        <a:lstStyle/>
        <a:p>
          <a:endParaRPr lang="ru-RU"/>
        </a:p>
      </dgm:t>
    </dgm:pt>
    <dgm:pt modelId="{9F992F84-EB71-49DE-9436-3BD5AF50660F}" type="pres">
      <dgm:prSet presAssocID="{3F9616E8-3DE9-4049-BEB7-3469149B4B7E}" presName="root2" presStyleCnt="0"/>
      <dgm:spPr/>
    </dgm:pt>
    <dgm:pt modelId="{DE661E63-2E3B-49A1-B01F-952C05B1BE3E}" type="pres">
      <dgm:prSet presAssocID="{3F9616E8-3DE9-4049-BEB7-3469149B4B7E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18463B-5CD3-4F81-AD43-D37A629E427C}" type="pres">
      <dgm:prSet presAssocID="{3F9616E8-3DE9-4049-BEB7-3469149B4B7E}" presName="level3hierChild" presStyleCnt="0"/>
      <dgm:spPr/>
    </dgm:pt>
    <dgm:pt modelId="{C7989F63-D0E1-47D5-A3CE-4598408DE7DD}" type="pres">
      <dgm:prSet presAssocID="{470F0AC2-4B7F-4BB4-8B4E-4421ED52BB1C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85328EA9-693A-43C9-93AB-A69C71F8EAF8}" type="pres">
      <dgm:prSet presAssocID="{470F0AC2-4B7F-4BB4-8B4E-4421ED52BB1C}" presName="connTx" presStyleLbl="parChTrans1D2" presStyleIdx="1" presStyleCnt="3"/>
      <dgm:spPr/>
      <dgm:t>
        <a:bodyPr/>
        <a:lstStyle/>
        <a:p>
          <a:endParaRPr lang="ru-RU"/>
        </a:p>
      </dgm:t>
    </dgm:pt>
    <dgm:pt modelId="{15B47351-3B3D-46B9-A86E-C2436BE461BF}" type="pres">
      <dgm:prSet presAssocID="{3635C3BF-6222-47C5-8505-D2DCF3573D75}" presName="root2" presStyleCnt="0"/>
      <dgm:spPr/>
    </dgm:pt>
    <dgm:pt modelId="{5AA60867-12C7-4B79-8472-445CA37672BE}" type="pres">
      <dgm:prSet presAssocID="{3635C3BF-6222-47C5-8505-D2DCF3573D75}" presName="LevelTwoTextNode" presStyleLbl="node2" presStyleIdx="1" presStyleCnt="3" custLinFactNeighborX="-189" custLinFactNeighborY="2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0A8ED8-EBE3-4BF1-A0B0-2092F36A9EA4}" type="pres">
      <dgm:prSet presAssocID="{3635C3BF-6222-47C5-8505-D2DCF3573D75}" presName="level3hierChild" presStyleCnt="0"/>
      <dgm:spPr/>
    </dgm:pt>
    <dgm:pt modelId="{4CE6D165-C769-4A01-8B20-34A852F6350C}" type="pres">
      <dgm:prSet presAssocID="{B83BA3C2-D32B-4FC2-82DE-8A4B69153410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469C66F5-F887-43F0-B5CC-B4BB674E1FF2}" type="pres">
      <dgm:prSet presAssocID="{B83BA3C2-D32B-4FC2-82DE-8A4B6915341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5078E288-5FBC-4309-B90A-BA9EA7FAE493}" type="pres">
      <dgm:prSet presAssocID="{4E179BD6-AB5F-40D5-95B6-5C11324BB937}" presName="root2" presStyleCnt="0"/>
      <dgm:spPr/>
    </dgm:pt>
    <dgm:pt modelId="{5738C0B2-F164-49BA-811C-F3EA504F66B9}" type="pres">
      <dgm:prSet presAssocID="{4E179BD6-AB5F-40D5-95B6-5C11324BB937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D77627-B834-4031-963B-DABA88AF8227}" type="pres">
      <dgm:prSet presAssocID="{4E179BD6-AB5F-40D5-95B6-5C11324BB937}" presName="level3hierChild" presStyleCnt="0"/>
      <dgm:spPr/>
    </dgm:pt>
  </dgm:ptLst>
  <dgm:cxnLst>
    <dgm:cxn modelId="{C308F803-ED5A-4F35-A9AA-1A5513182B64}" type="presOf" srcId="{C8A5DBB8-E922-45C4-9884-8E94E165EC26}" destId="{BFAB281D-2D72-4DEA-9CDD-4C7D17A04C56}" srcOrd="0" destOrd="0" presId="urn:microsoft.com/office/officeart/2005/8/layout/hierarchy2"/>
    <dgm:cxn modelId="{BFB919EF-2926-40AB-9873-A91E67644389}" type="presOf" srcId="{C8A5DBB8-E922-45C4-9884-8E94E165EC26}" destId="{65C73C8A-3924-4A9A-BB58-6519C552C62C}" srcOrd="1" destOrd="0" presId="urn:microsoft.com/office/officeart/2005/8/layout/hierarchy2"/>
    <dgm:cxn modelId="{15918D2E-8BB9-4BC9-BE26-EB82B447CB38}" srcId="{74BAA9B1-5896-418B-940E-5489E723EEB5}" destId="{4E179BD6-AB5F-40D5-95B6-5C11324BB937}" srcOrd="2" destOrd="0" parTransId="{B83BA3C2-D32B-4FC2-82DE-8A4B69153410}" sibTransId="{26841F18-940B-4889-8AE1-0DE1A4BF75A5}"/>
    <dgm:cxn modelId="{4303D810-E062-4028-99C5-0F87B378CBAA}" type="presOf" srcId="{3635C3BF-6222-47C5-8505-D2DCF3573D75}" destId="{5AA60867-12C7-4B79-8472-445CA37672BE}" srcOrd="0" destOrd="0" presId="urn:microsoft.com/office/officeart/2005/8/layout/hierarchy2"/>
    <dgm:cxn modelId="{4186E23A-4DDD-4912-85E3-2E3E56051487}" srcId="{74BAA9B1-5896-418B-940E-5489E723EEB5}" destId="{3635C3BF-6222-47C5-8505-D2DCF3573D75}" srcOrd="1" destOrd="0" parTransId="{470F0AC2-4B7F-4BB4-8B4E-4421ED52BB1C}" sibTransId="{EBA7E76C-A169-4D93-95CC-535B250E8635}"/>
    <dgm:cxn modelId="{905E3AD5-053E-40B8-BB09-942F7DB58FA1}" type="presOf" srcId="{3F9616E8-3DE9-4049-BEB7-3469149B4B7E}" destId="{DE661E63-2E3B-49A1-B01F-952C05B1BE3E}" srcOrd="0" destOrd="0" presId="urn:microsoft.com/office/officeart/2005/8/layout/hierarchy2"/>
    <dgm:cxn modelId="{1394EF05-AD14-4306-9897-5D5B4F655CD1}" type="presOf" srcId="{470F0AC2-4B7F-4BB4-8B4E-4421ED52BB1C}" destId="{85328EA9-693A-43C9-93AB-A69C71F8EAF8}" srcOrd="1" destOrd="0" presId="urn:microsoft.com/office/officeart/2005/8/layout/hierarchy2"/>
    <dgm:cxn modelId="{2C291648-FA11-4F6C-B80C-E4F4152E6CD6}" type="presOf" srcId="{5F5DF046-51D4-4C15-AD17-0914F9871789}" destId="{80054798-9FF6-4A38-8BCA-C0C3A6D6E3F4}" srcOrd="0" destOrd="0" presId="urn:microsoft.com/office/officeart/2005/8/layout/hierarchy2"/>
    <dgm:cxn modelId="{5D284B67-D7F3-4B52-913C-6E50D6996EFB}" type="presOf" srcId="{4E179BD6-AB5F-40D5-95B6-5C11324BB937}" destId="{5738C0B2-F164-49BA-811C-F3EA504F66B9}" srcOrd="0" destOrd="0" presId="urn:microsoft.com/office/officeart/2005/8/layout/hierarchy2"/>
    <dgm:cxn modelId="{E8E3B7FF-3B53-4DB7-94C0-CE5D0E2F244C}" type="presOf" srcId="{74BAA9B1-5896-418B-940E-5489E723EEB5}" destId="{0C2489E3-07CC-4033-9204-D0F9021995BC}" srcOrd="0" destOrd="0" presId="urn:microsoft.com/office/officeart/2005/8/layout/hierarchy2"/>
    <dgm:cxn modelId="{3B7B8DEF-D5BB-403F-9F00-F5791AC28A69}" type="presOf" srcId="{470F0AC2-4B7F-4BB4-8B4E-4421ED52BB1C}" destId="{C7989F63-D0E1-47D5-A3CE-4598408DE7DD}" srcOrd="0" destOrd="0" presId="urn:microsoft.com/office/officeart/2005/8/layout/hierarchy2"/>
    <dgm:cxn modelId="{AEFDD63E-1684-4282-B5EE-2400309DDE8F}" srcId="{5F5DF046-51D4-4C15-AD17-0914F9871789}" destId="{74BAA9B1-5896-418B-940E-5489E723EEB5}" srcOrd="0" destOrd="0" parTransId="{F6A1039F-E109-476E-A96C-03CF96FCF8F1}" sibTransId="{DB8B360C-596E-45D8-867A-C0149CE49DA8}"/>
    <dgm:cxn modelId="{1A37E04D-E6ED-4F64-A754-FA904007E934}" type="presOf" srcId="{B83BA3C2-D32B-4FC2-82DE-8A4B69153410}" destId="{469C66F5-F887-43F0-B5CC-B4BB674E1FF2}" srcOrd="1" destOrd="0" presId="urn:microsoft.com/office/officeart/2005/8/layout/hierarchy2"/>
    <dgm:cxn modelId="{A7DB0A52-E9E7-4C45-86BD-9DFBBE63AD58}" type="presOf" srcId="{B83BA3C2-D32B-4FC2-82DE-8A4B69153410}" destId="{4CE6D165-C769-4A01-8B20-34A852F6350C}" srcOrd="0" destOrd="0" presId="urn:microsoft.com/office/officeart/2005/8/layout/hierarchy2"/>
    <dgm:cxn modelId="{B3B515E4-D5B6-4FFB-9C44-5C5739BDB4C4}" srcId="{74BAA9B1-5896-418B-940E-5489E723EEB5}" destId="{3F9616E8-3DE9-4049-BEB7-3469149B4B7E}" srcOrd="0" destOrd="0" parTransId="{C8A5DBB8-E922-45C4-9884-8E94E165EC26}" sibTransId="{0CC26973-6BE7-4DBD-8570-B2952E9F05C8}"/>
    <dgm:cxn modelId="{E7CAC7C5-9F12-44AF-9F0C-7349F2A2880A}" type="presParOf" srcId="{80054798-9FF6-4A38-8BCA-C0C3A6D6E3F4}" destId="{8B193998-9879-494D-A6FB-27455E6DFABC}" srcOrd="0" destOrd="0" presId="urn:microsoft.com/office/officeart/2005/8/layout/hierarchy2"/>
    <dgm:cxn modelId="{D2E4B1AE-9B9A-4234-90A8-C2F055D47E65}" type="presParOf" srcId="{8B193998-9879-494D-A6FB-27455E6DFABC}" destId="{0C2489E3-07CC-4033-9204-D0F9021995BC}" srcOrd="0" destOrd="0" presId="urn:microsoft.com/office/officeart/2005/8/layout/hierarchy2"/>
    <dgm:cxn modelId="{3EA6D32D-6215-42E5-A29A-10EB93B83456}" type="presParOf" srcId="{8B193998-9879-494D-A6FB-27455E6DFABC}" destId="{5F1DF561-C4D5-4049-A804-65E7F77B2F29}" srcOrd="1" destOrd="0" presId="urn:microsoft.com/office/officeart/2005/8/layout/hierarchy2"/>
    <dgm:cxn modelId="{32766283-C1AF-40C4-9663-A0F6EE9EB6C2}" type="presParOf" srcId="{5F1DF561-C4D5-4049-A804-65E7F77B2F29}" destId="{BFAB281D-2D72-4DEA-9CDD-4C7D17A04C56}" srcOrd="0" destOrd="0" presId="urn:microsoft.com/office/officeart/2005/8/layout/hierarchy2"/>
    <dgm:cxn modelId="{CB140DE2-21CB-4CCC-8F6D-46C29494C561}" type="presParOf" srcId="{BFAB281D-2D72-4DEA-9CDD-4C7D17A04C56}" destId="{65C73C8A-3924-4A9A-BB58-6519C552C62C}" srcOrd="0" destOrd="0" presId="urn:microsoft.com/office/officeart/2005/8/layout/hierarchy2"/>
    <dgm:cxn modelId="{46046DDA-44A3-4B4D-BABB-A88EF6832DA8}" type="presParOf" srcId="{5F1DF561-C4D5-4049-A804-65E7F77B2F29}" destId="{9F992F84-EB71-49DE-9436-3BD5AF50660F}" srcOrd="1" destOrd="0" presId="urn:microsoft.com/office/officeart/2005/8/layout/hierarchy2"/>
    <dgm:cxn modelId="{C5757CD0-42CD-45CC-8A83-D6E43FE54C46}" type="presParOf" srcId="{9F992F84-EB71-49DE-9436-3BD5AF50660F}" destId="{DE661E63-2E3B-49A1-B01F-952C05B1BE3E}" srcOrd="0" destOrd="0" presId="urn:microsoft.com/office/officeart/2005/8/layout/hierarchy2"/>
    <dgm:cxn modelId="{FAE5F095-1CD7-4C25-87A0-76905B7A2AC8}" type="presParOf" srcId="{9F992F84-EB71-49DE-9436-3BD5AF50660F}" destId="{2C18463B-5CD3-4F81-AD43-D37A629E427C}" srcOrd="1" destOrd="0" presId="urn:microsoft.com/office/officeart/2005/8/layout/hierarchy2"/>
    <dgm:cxn modelId="{E07CDA2E-93B7-4881-9CB7-A4E2E822FF73}" type="presParOf" srcId="{5F1DF561-C4D5-4049-A804-65E7F77B2F29}" destId="{C7989F63-D0E1-47D5-A3CE-4598408DE7DD}" srcOrd="2" destOrd="0" presId="urn:microsoft.com/office/officeart/2005/8/layout/hierarchy2"/>
    <dgm:cxn modelId="{53651A46-C4C6-47B3-ABDB-F42EC63D0D58}" type="presParOf" srcId="{C7989F63-D0E1-47D5-A3CE-4598408DE7DD}" destId="{85328EA9-693A-43C9-93AB-A69C71F8EAF8}" srcOrd="0" destOrd="0" presId="urn:microsoft.com/office/officeart/2005/8/layout/hierarchy2"/>
    <dgm:cxn modelId="{FC0177BA-7FAD-4E1A-BDBE-F4E1576AE9E0}" type="presParOf" srcId="{5F1DF561-C4D5-4049-A804-65E7F77B2F29}" destId="{15B47351-3B3D-46B9-A86E-C2436BE461BF}" srcOrd="3" destOrd="0" presId="urn:microsoft.com/office/officeart/2005/8/layout/hierarchy2"/>
    <dgm:cxn modelId="{A0E8FF83-E8AA-42C6-87E5-F25094DC60E2}" type="presParOf" srcId="{15B47351-3B3D-46B9-A86E-C2436BE461BF}" destId="{5AA60867-12C7-4B79-8472-445CA37672BE}" srcOrd="0" destOrd="0" presId="urn:microsoft.com/office/officeart/2005/8/layout/hierarchy2"/>
    <dgm:cxn modelId="{B9E3E1A6-759C-4385-826A-DBF17C1EC89D}" type="presParOf" srcId="{15B47351-3B3D-46B9-A86E-C2436BE461BF}" destId="{FB0A8ED8-EBE3-4BF1-A0B0-2092F36A9EA4}" srcOrd="1" destOrd="0" presId="urn:microsoft.com/office/officeart/2005/8/layout/hierarchy2"/>
    <dgm:cxn modelId="{8273B482-D6BF-4578-BA12-C2C9C33F8C6B}" type="presParOf" srcId="{5F1DF561-C4D5-4049-A804-65E7F77B2F29}" destId="{4CE6D165-C769-4A01-8B20-34A852F6350C}" srcOrd="4" destOrd="0" presId="urn:microsoft.com/office/officeart/2005/8/layout/hierarchy2"/>
    <dgm:cxn modelId="{CA419BF0-91B1-4462-BB2F-FCA59DAEB251}" type="presParOf" srcId="{4CE6D165-C769-4A01-8B20-34A852F6350C}" destId="{469C66F5-F887-43F0-B5CC-B4BB674E1FF2}" srcOrd="0" destOrd="0" presId="urn:microsoft.com/office/officeart/2005/8/layout/hierarchy2"/>
    <dgm:cxn modelId="{DC6DD222-DFA9-4F57-AD18-DE154971367B}" type="presParOf" srcId="{5F1DF561-C4D5-4049-A804-65E7F77B2F29}" destId="{5078E288-5FBC-4309-B90A-BA9EA7FAE493}" srcOrd="5" destOrd="0" presId="urn:microsoft.com/office/officeart/2005/8/layout/hierarchy2"/>
    <dgm:cxn modelId="{7C0F02BF-8CC4-4160-8229-E04226116419}" type="presParOf" srcId="{5078E288-5FBC-4309-B90A-BA9EA7FAE493}" destId="{5738C0B2-F164-49BA-811C-F3EA504F66B9}" srcOrd="0" destOrd="0" presId="urn:microsoft.com/office/officeart/2005/8/layout/hierarchy2"/>
    <dgm:cxn modelId="{997F5914-D260-4174-A6F0-8AE4FED1A8FE}" type="presParOf" srcId="{5078E288-5FBC-4309-B90A-BA9EA7FAE493}" destId="{AFD77627-B834-4031-963B-DABA88AF822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BA4A8-4C3C-41B9-8EB1-7942013A05DB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85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18DC9-8953-418E-A8DB-4E73DD66E260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Создание инфраструктуры  для  занятий зимними видами спорта и активного отдыха;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4979" y="406400"/>
        <a:ext cx="5475833" cy="812800"/>
      </dsp:txXfrm>
    </dsp:sp>
    <dsp:sp modelId="{648396BC-6908-4676-9A93-D7EED923E330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13B7F5-3185-477C-8A68-DE8199572AC4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 соревнований различного уровня и учебно-тренировочных сборов; </a:t>
          </a:r>
          <a:endParaRPr lang="ru-RU" sz="1600" kern="1200" dirty="0"/>
        </a:p>
      </dsp:txBody>
      <dsp:txXfrm>
        <a:off x="860432" y="1625599"/>
        <a:ext cx="5180380" cy="812800"/>
      </dsp:txXfrm>
    </dsp:sp>
    <dsp:sp modelId="{75078866-CB3A-4DDC-8E27-FEC4849BF7E8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322255-2058-4D4A-B108-F370947198F3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Пропаганда здорового образа жизни.</a:t>
          </a:r>
          <a:endParaRPr lang="ru-RU" sz="16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4979" y="2844800"/>
        <a:ext cx="5475833" cy="812800"/>
      </dsp:txXfrm>
    </dsp:sp>
    <dsp:sp modelId="{7B423761-412D-400D-8C2C-5EDA8745972A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489E3-07CC-4033-9204-D0F9021995BC}">
      <dsp:nvSpPr>
        <dsp:cNvPr id="0" name=""/>
        <dsp:cNvSpPr/>
      </dsp:nvSpPr>
      <dsp:spPr>
        <a:xfrm>
          <a:off x="501032" y="934361"/>
          <a:ext cx="1622699" cy="811349"/>
        </a:xfrm>
        <a:prstGeom prst="roundRect">
          <a:avLst>
            <a:gd name="adj" fmla="val 10000"/>
          </a:avLst>
        </a:prstGeom>
        <a:gradFill rotWithShape="0">
          <a:gsLst>
            <a:gs pos="100000">
              <a:schemeClr val="accent3">
                <a:lumMod val="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121 каток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4796" y="958125"/>
        <a:ext cx="1575171" cy="763821"/>
      </dsp:txXfrm>
    </dsp:sp>
    <dsp:sp modelId="{BFAB281D-2D72-4DEA-9CDD-4C7D17A04C56}">
      <dsp:nvSpPr>
        <dsp:cNvPr id="0" name=""/>
        <dsp:cNvSpPr/>
      </dsp:nvSpPr>
      <dsp:spPr>
        <a:xfrm rot="18289469">
          <a:off x="1879964" y="846263"/>
          <a:ext cx="1136614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136614" y="27246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19856" y="845094"/>
        <a:ext cx="56830" cy="56830"/>
      </dsp:txXfrm>
    </dsp:sp>
    <dsp:sp modelId="{DE661E63-2E3B-49A1-B01F-952C05B1BE3E}">
      <dsp:nvSpPr>
        <dsp:cNvPr id="0" name=""/>
        <dsp:cNvSpPr/>
      </dsp:nvSpPr>
      <dsp:spPr>
        <a:xfrm>
          <a:off x="2772811" y="1308"/>
          <a:ext cx="1622699" cy="811349"/>
        </a:xfrm>
        <a:prstGeom prst="roundRect">
          <a:avLst>
            <a:gd name="adj" fmla="val 10000"/>
          </a:avLst>
        </a:prstGeom>
        <a:gradFill rotWithShape="0">
          <a:gsLst>
            <a:gs pos="4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6000">
              <a:schemeClr val="accent3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 с услугами проката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96575" y="25072"/>
        <a:ext cx="1575171" cy="763821"/>
      </dsp:txXfrm>
    </dsp:sp>
    <dsp:sp modelId="{C7989F63-D0E1-47D5-A3CE-4598408DE7DD}">
      <dsp:nvSpPr>
        <dsp:cNvPr id="0" name=""/>
        <dsp:cNvSpPr/>
      </dsp:nvSpPr>
      <dsp:spPr>
        <a:xfrm rot="9283">
          <a:off x="2123730" y="1313662"/>
          <a:ext cx="64601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646015" y="27246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30588" y="1324757"/>
        <a:ext cx="32300" cy="32300"/>
      </dsp:txXfrm>
    </dsp:sp>
    <dsp:sp modelId="{5AA60867-12C7-4B79-8472-445CA37672BE}">
      <dsp:nvSpPr>
        <dsp:cNvPr id="0" name=""/>
        <dsp:cNvSpPr/>
      </dsp:nvSpPr>
      <dsp:spPr>
        <a:xfrm>
          <a:off x="2769745" y="936105"/>
          <a:ext cx="1622699" cy="811349"/>
        </a:xfrm>
        <a:prstGeom prst="roundRect">
          <a:avLst>
            <a:gd name="adj" fmla="val 10000"/>
          </a:avLst>
        </a:prstGeom>
        <a:gradFill rotWithShape="0">
          <a:gsLst>
            <a:gs pos="99000">
              <a:schemeClr val="accent3">
                <a:lumMod val="7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11 на </a:t>
          </a:r>
          <a:r>
            <a:rPr lang="ru-RU" sz="16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внутридворовых</a:t>
          </a: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территориях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93509" y="959869"/>
        <a:ext cx="1575171" cy="763821"/>
      </dsp:txXfrm>
    </dsp:sp>
    <dsp:sp modelId="{4CE6D165-C769-4A01-8B20-34A852F6350C}">
      <dsp:nvSpPr>
        <dsp:cNvPr id="0" name=""/>
        <dsp:cNvSpPr/>
      </dsp:nvSpPr>
      <dsp:spPr>
        <a:xfrm rot="3310531">
          <a:off x="1879964" y="1779316"/>
          <a:ext cx="1136614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136614" y="27246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19856" y="1778146"/>
        <a:ext cx="56830" cy="56830"/>
      </dsp:txXfrm>
    </dsp:sp>
    <dsp:sp modelId="{5738C0B2-F164-49BA-811C-F3EA504F66B9}">
      <dsp:nvSpPr>
        <dsp:cNvPr id="0" name=""/>
        <dsp:cNvSpPr/>
      </dsp:nvSpPr>
      <dsp:spPr>
        <a:xfrm>
          <a:off x="2772811" y="1867413"/>
          <a:ext cx="1622699" cy="811349"/>
        </a:xfrm>
        <a:prstGeom prst="roundRect">
          <a:avLst>
            <a:gd name="adj" fmla="val 10000"/>
          </a:avLst>
        </a:prstGeom>
        <a:gradFill rotWithShape="0">
          <a:gsLst>
            <a:gs pos="100000">
              <a:schemeClr val="accent3">
                <a:lumMod val="7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90 на пришкольных территориях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96575" y="1891177"/>
        <a:ext cx="1575171" cy="763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0.71834</cdr:x>
      <cdr:y>0.41276</cdr:y>
    </cdr:from>
    <cdr:to>
      <cdr:x>0.90829</cdr:x>
      <cdr:y>0.57011</cdr:y>
    </cdr:to>
    <cdr:sp macro="" textlink="">
      <cdr:nvSpPr>
        <cdr:cNvPr id="2" name="TextBox 26"/>
        <cdr:cNvSpPr txBox="1"/>
      </cdr:nvSpPr>
      <cdr:spPr>
        <a:xfrm xmlns:a="http://schemas.openxmlformats.org/drawingml/2006/main">
          <a:off x="4485042" y="1533934"/>
          <a:ext cx="1185981" cy="5847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/>
            <a:t>План на 2018 год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0.57069</cdr:x>
      <cdr:y>0.4479</cdr:y>
    </cdr:from>
    <cdr:to>
      <cdr:x>0.76064</cdr:x>
      <cdr:y>0.539</cdr:y>
    </cdr:to>
    <cdr:sp macro="" textlink="">
      <cdr:nvSpPr>
        <cdr:cNvPr id="3" name="TextBox 25"/>
        <cdr:cNvSpPr txBox="1"/>
      </cdr:nvSpPr>
      <cdr:spPr>
        <a:xfrm xmlns:a="http://schemas.openxmlformats.org/drawingml/2006/main">
          <a:off x="3563177" y="1664546"/>
          <a:ext cx="1185981" cy="3385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/>
            <a:t>2017 год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0.40113</cdr:x>
      <cdr:y>0.50964</cdr:y>
    </cdr:from>
    <cdr:to>
      <cdr:x>0.59108</cdr:x>
      <cdr:y>0.59246</cdr:y>
    </cdr:to>
    <cdr:sp macro="" textlink="">
      <cdr:nvSpPr>
        <cdr:cNvPr id="4" name="TextBox 24"/>
        <cdr:cNvSpPr txBox="1"/>
      </cdr:nvSpPr>
      <cdr:spPr>
        <a:xfrm xmlns:a="http://schemas.openxmlformats.org/drawingml/2006/main">
          <a:off x="2504523" y="1893974"/>
          <a:ext cx="1185981" cy="3077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/>
            <a:t>2016 год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0.07657</cdr:x>
      <cdr:y>0.60367</cdr:y>
    </cdr:from>
    <cdr:to>
      <cdr:x>0.26652</cdr:x>
      <cdr:y>0.68648</cdr:y>
    </cdr:to>
    <cdr:sp macro="" textlink="">
      <cdr:nvSpPr>
        <cdr:cNvPr id="5" name="TextBox 24"/>
        <cdr:cNvSpPr txBox="1"/>
      </cdr:nvSpPr>
      <cdr:spPr>
        <a:xfrm xmlns:a="http://schemas.openxmlformats.org/drawingml/2006/main">
          <a:off x="478089" y="2243418"/>
          <a:ext cx="1185985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/>
            <a:t>2014 год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0.24053</cdr:x>
      <cdr:y>0.54949</cdr:y>
    </cdr:from>
    <cdr:to>
      <cdr:x>0.43048</cdr:x>
      <cdr:y>0.63231</cdr:y>
    </cdr:to>
    <cdr:sp macro="" textlink="">
      <cdr:nvSpPr>
        <cdr:cNvPr id="6" name="TextBox 24"/>
        <cdr:cNvSpPr txBox="1"/>
      </cdr:nvSpPr>
      <cdr:spPr>
        <a:xfrm xmlns:a="http://schemas.openxmlformats.org/drawingml/2006/main">
          <a:off x="1501786" y="2042099"/>
          <a:ext cx="1185981" cy="3077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/>
            <a:t>2015 год</a:t>
          </a:r>
          <a:endParaRPr lang="ru-RU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AB0B0-0E8C-4F9A-A365-26C1406E510B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2C251-F724-450F-9EC5-3CB9E00AA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80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9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4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69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4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59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2C251-F724-450F-9EC5-3CB9E00AA42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6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2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28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4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80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57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33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09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3D87-1434-4098-A28D-1449130740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90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CE68-7589-4DBB-BE22-33245A0281B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239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A849-99EE-4FF7-928B-64285DB0DC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2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6359-E7B0-4052-8D0F-10931F06D2E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78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3"/>
            <a:ext cx="7772401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1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61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23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285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047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808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570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332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094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BA82-08F4-4C2A-B765-31FCC55076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7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38600" cy="4525963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199" y="1600203"/>
            <a:ext cx="4038600" cy="4525963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5145-F7A1-4B1D-84D5-EF2B457D5E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29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6179" indent="0">
              <a:buNone/>
              <a:defRPr sz="2100" b="1"/>
            </a:lvl2pPr>
            <a:lvl3pPr marL="952359" indent="0">
              <a:buNone/>
              <a:defRPr sz="1900" b="1"/>
            </a:lvl3pPr>
            <a:lvl4pPr marL="1428538" indent="0">
              <a:buNone/>
              <a:defRPr sz="1700" b="1"/>
            </a:lvl4pPr>
            <a:lvl5pPr marL="1904717" indent="0">
              <a:buNone/>
              <a:defRPr sz="1700" b="1"/>
            </a:lvl5pPr>
            <a:lvl6pPr marL="2380896" indent="0">
              <a:buNone/>
              <a:defRPr sz="1700" b="1"/>
            </a:lvl6pPr>
            <a:lvl7pPr marL="2857076" indent="0">
              <a:buNone/>
              <a:defRPr sz="1700" b="1"/>
            </a:lvl7pPr>
            <a:lvl8pPr marL="3333255" indent="0">
              <a:buNone/>
              <a:defRPr sz="1700" b="1"/>
            </a:lvl8pPr>
            <a:lvl9pPr marL="380943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6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6179" indent="0">
              <a:buNone/>
              <a:defRPr sz="2100" b="1"/>
            </a:lvl2pPr>
            <a:lvl3pPr marL="952359" indent="0">
              <a:buNone/>
              <a:defRPr sz="1900" b="1"/>
            </a:lvl3pPr>
            <a:lvl4pPr marL="1428538" indent="0">
              <a:buNone/>
              <a:defRPr sz="1700" b="1"/>
            </a:lvl4pPr>
            <a:lvl5pPr marL="1904717" indent="0">
              <a:buNone/>
              <a:defRPr sz="1700" b="1"/>
            </a:lvl5pPr>
            <a:lvl6pPr marL="2380896" indent="0">
              <a:buNone/>
              <a:defRPr sz="1700" b="1"/>
            </a:lvl6pPr>
            <a:lvl7pPr marL="2857076" indent="0">
              <a:buNone/>
              <a:defRPr sz="1700" b="1"/>
            </a:lvl7pPr>
            <a:lvl8pPr marL="3333255" indent="0">
              <a:buNone/>
              <a:defRPr sz="1700" b="1"/>
            </a:lvl8pPr>
            <a:lvl9pPr marL="380943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6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83C6-8FB3-4209-8FFA-2EBBAF7F83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47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9744-6391-4DB7-BF9E-5C36183F65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028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6FB8-00F2-42FC-9688-D8D5065683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82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3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6179" indent="0">
              <a:buNone/>
              <a:defRPr sz="1300"/>
            </a:lvl2pPr>
            <a:lvl3pPr marL="952359" indent="0">
              <a:buNone/>
              <a:defRPr sz="1000"/>
            </a:lvl3pPr>
            <a:lvl4pPr marL="1428538" indent="0">
              <a:buNone/>
              <a:defRPr sz="900"/>
            </a:lvl4pPr>
            <a:lvl5pPr marL="1904717" indent="0">
              <a:buNone/>
              <a:defRPr sz="900"/>
            </a:lvl5pPr>
            <a:lvl6pPr marL="2380896" indent="0">
              <a:buNone/>
              <a:defRPr sz="900"/>
            </a:lvl6pPr>
            <a:lvl7pPr marL="2857076" indent="0">
              <a:buNone/>
              <a:defRPr sz="900"/>
            </a:lvl7pPr>
            <a:lvl8pPr marL="3333255" indent="0">
              <a:buNone/>
              <a:defRPr sz="900"/>
            </a:lvl8pPr>
            <a:lvl9pPr marL="380943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65FE-FD48-4A92-A3E5-26C873C3C1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81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6179" indent="0">
              <a:buNone/>
              <a:defRPr sz="3000"/>
            </a:lvl2pPr>
            <a:lvl3pPr marL="952359" indent="0">
              <a:buNone/>
              <a:defRPr sz="2500"/>
            </a:lvl3pPr>
            <a:lvl4pPr marL="1428538" indent="0">
              <a:buNone/>
              <a:defRPr sz="2100"/>
            </a:lvl4pPr>
            <a:lvl5pPr marL="1904717" indent="0">
              <a:buNone/>
              <a:defRPr sz="2100"/>
            </a:lvl5pPr>
            <a:lvl6pPr marL="2380896" indent="0">
              <a:buNone/>
              <a:defRPr sz="2100"/>
            </a:lvl6pPr>
            <a:lvl7pPr marL="2857076" indent="0">
              <a:buNone/>
              <a:defRPr sz="2100"/>
            </a:lvl7pPr>
            <a:lvl8pPr marL="3333255" indent="0">
              <a:buNone/>
              <a:defRPr sz="2100"/>
            </a:lvl8pPr>
            <a:lvl9pPr marL="3809433" indent="0">
              <a:buNone/>
              <a:defRPr sz="21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6179" indent="0">
              <a:buNone/>
              <a:defRPr sz="1300"/>
            </a:lvl2pPr>
            <a:lvl3pPr marL="952359" indent="0">
              <a:buNone/>
              <a:defRPr sz="1000"/>
            </a:lvl3pPr>
            <a:lvl4pPr marL="1428538" indent="0">
              <a:buNone/>
              <a:defRPr sz="900"/>
            </a:lvl4pPr>
            <a:lvl5pPr marL="1904717" indent="0">
              <a:buNone/>
              <a:defRPr sz="900"/>
            </a:lvl5pPr>
            <a:lvl6pPr marL="2380896" indent="0">
              <a:buNone/>
              <a:defRPr sz="900"/>
            </a:lvl6pPr>
            <a:lvl7pPr marL="2857076" indent="0">
              <a:buNone/>
              <a:defRPr sz="900"/>
            </a:lvl7pPr>
            <a:lvl8pPr marL="3333255" indent="0">
              <a:buNone/>
              <a:defRPr sz="900"/>
            </a:lvl8pPr>
            <a:lvl9pPr marL="380943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97D3-F069-4210-8F71-05E145EA20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52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5235" tIns="47618" rIns="95235" bIns="476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3"/>
            <a:ext cx="8229600" cy="4525963"/>
          </a:xfrm>
          <a:prstGeom prst="rect">
            <a:avLst/>
          </a:prstGeom>
        </p:spPr>
        <p:txBody>
          <a:bodyPr vert="horz" lIns="95235" tIns="47618" rIns="95235" bIns="476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5235" tIns="47618" rIns="95235" bIns="47618" rtlCol="0" anchor="ctr"/>
          <a:lstStyle>
            <a:lvl1pPr algn="l" defTabSz="952359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C2324-42E6-42F0-955C-570E030BDF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5235" tIns="47618" rIns="95235" bIns="47618" rtlCol="0" anchor="ctr"/>
          <a:lstStyle>
            <a:lvl1pPr algn="ctr" defTabSz="952359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3"/>
            <a:ext cx="2133600" cy="365125"/>
          </a:xfrm>
          <a:prstGeom prst="rect">
            <a:avLst/>
          </a:prstGeom>
        </p:spPr>
        <p:txBody>
          <a:bodyPr vert="horz" lIns="95235" tIns="47618" rIns="95235" bIns="47618" rtlCol="0" anchor="ctr"/>
          <a:lstStyle>
            <a:lvl1pPr algn="r" defTabSz="952359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D0733-FAB3-491A-AB26-98AFAF6653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458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52359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35" indent="-357135" algn="l" defTabSz="952359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73791" indent="-297612" algn="l" defTabSz="952359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90448" indent="-238090" algn="l" defTabSz="9523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66627" indent="-238090" algn="l" defTabSz="952359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2807" indent="-238090" algn="l" defTabSz="952359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8986" indent="-238090" algn="l" defTabSz="9523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95164" indent="-238090" algn="l" defTabSz="9523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71344" indent="-238090" algn="l" defTabSz="9523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47524" indent="-238090" algn="l" defTabSz="9523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23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6179" algn="l" defTabSz="9523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2359" algn="l" defTabSz="9523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538" algn="l" defTabSz="9523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4717" algn="l" defTabSz="9523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80896" algn="l" defTabSz="9523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076" algn="l" defTabSz="9523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33255" algn="l" defTabSz="9523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09433" algn="l" defTabSz="9523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6.emf"/><Relationship Id="rId5" Type="http://schemas.openxmlformats.org/officeDocument/2006/relationships/image" Target="../media/image5.jpeg"/><Relationship Id="rId10" Type="http://schemas.microsoft.com/office/2007/relationships/diagramDrawing" Target="../diagrams/drawing1.xml"/><Relationship Id="rId4" Type="http://schemas.microsoft.com/office/2007/relationships/hdphoto" Target="../media/hdphoto1.wdp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11.jpeg"/><Relationship Id="rId18" Type="http://schemas.openxmlformats.org/officeDocument/2006/relationships/image" Target="../media/image14.emf"/><Relationship Id="rId3" Type="http://schemas.openxmlformats.org/officeDocument/2006/relationships/image" Target="../media/image3.png"/><Relationship Id="rId7" Type="http://schemas.openxmlformats.org/officeDocument/2006/relationships/diagramLayout" Target="../diagrams/layout2.xml"/><Relationship Id="rId12" Type="http://schemas.microsoft.com/office/2007/relationships/hdphoto" Target="../media/hdphoto3.wdp"/><Relationship Id="rId17" Type="http://schemas.openxmlformats.org/officeDocument/2006/relationships/image" Target="../media/image13.emf"/><Relationship Id="rId2" Type="http://schemas.openxmlformats.org/officeDocument/2006/relationships/image" Target="../media/image8.jpeg"/><Relationship Id="rId16" Type="http://schemas.microsoft.com/office/2007/relationships/hdphoto" Target="../media/hdphoto5.wdp"/><Relationship Id="rId20" Type="http://schemas.microsoft.com/office/2007/relationships/hdphoto" Target="../media/hdphoto6.wdp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10.jpeg"/><Relationship Id="rId5" Type="http://schemas.microsoft.com/office/2007/relationships/hdphoto" Target="../media/hdphoto2.wdp"/><Relationship Id="rId15" Type="http://schemas.openxmlformats.org/officeDocument/2006/relationships/image" Target="../media/image12.jpeg"/><Relationship Id="rId10" Type="http://schemas.microsoft.com/office/2007/relationships/diagramDrawing" Target="../diagrams/drawing2.xml"/><Relationship Id="rId19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diagramColors" Target="../diagrams/colors2.xml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microsoft.com/office/2007/relationships/hdphoto" Target="../media/hdphoto7.wdp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26.jpeg"/><Relationship Id="rId10" Type="http://schemas.openxmlformats.org/officeDocument/2006/relationships/image" Target="../media/image29.jpeg"/><Relationship Id="rId4" Type="http://schemas.openxmlformats.org/officeDocument/2006/relationships/image" Target="../media/image25.jpeg"/><Relationship Id="rId9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1.png"/><Relationship Id="rId7" Type="http://schemas.openxmlformats.org/officeDocument/2006/relationships/chart" Target="../charts/chart1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5.jpeg"/><Relationship Id="rId7" Type="http://schemas.microsoft.com/office/2007/relationships/hdphoto" Target="../media/hdphoto1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microsoft.com/office/2007/relationships/hdphoto" Target="../media/hdphoto11.wdp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microsoft.com/office/2007/relationships/hdphoto" Target="../media/hdphoto13.wdp"/><Relationship Id="rId9" Type="http://schemas.microsoft.com/office/2007/relationships/hdphoto" Target="../media/hdphoto1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prezentacia-voronez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357166"/>
            <a:ext cx="25717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Администрация </a:t>
            </a:r>
            <a:r>
              <a:rPr lang="ru-RU" sz="1200" b="1" i="1" dirty="0" smtClean="0">
                <a:solidFill>
                  <a:schemeClr val="bg1"/>
                </a:solidFill>
                <a:latin typeface="Times New Roman" pitchFamily="18" charset="0"/>
              </a:rPr>
              <a:t>городского</a:t>
            </a:r>
          </a:p>
          <a:p>
            <a:pPr algn="ctr"/>
            <a:r>
              <a:rPr lang="ru-RU" sz="12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округа  </a:t>
            </a:r>
            <a:r>
              <a:rPr lang="ru-RU" sz="1200" b="1" i="1" dirty="0" smtClean="0">
                <a:solidFill>
                  <a:schemeClr val="bg1"/>
                </a:solidFill>
                <a:latin typeface="Times New Roman" pitchFamily="18" charset="0"/>
              </a:rPr>
              <a:t>город </a:t>
            </a:r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Воронеж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143636" y="357166"/>
            <a:ext cx="30003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bg1"/>
                </a:solidFill>
                <a:latin typeface="Times New Roman" pitchFamily="18" charset="0"/>
              </a:rPr>
              <a:t>Управление физической культуры и спорта</a:t>
            </a:r>
            <a:endParaRPr lang="ru-RU" sz="12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blipFill dpi="0" rotWithShape="1">
            <a:blip r:embed="rId4" cstate="print">
              <a:alphaModFix amt="46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Impact" pitchFamily="34" charset="0"/>
                <a:cs typeface="Aharoni" pitchFamily="2" charset="-79"/>
              </a:rPr>
              <a:t>Об организации физкультурно-массовой и спортивной работы с населением  в зимний  период</a:t>
            </a:r>
            <a:endParaRPr lang="ru-RU" sz="4400" dirty="0" smtClean="0">
              <a:solidFill>
                <a:srgbClr val="C00000"/>
              </a:solidFill>
              <a:latin typeface="Impact" pitchFamily="34" charset="0"/>
              <a:cs typeface="Aharoni" pitchFamily="2" charset="-79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4469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98615" y="5857892"/>
            <a:ext cx="3587136" cy="73866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РУКОВОДИТЕЛЬ УПРАВЛЕНИЯ</a:t>
            </a:r>
          </a:p>
          <a:p>
            <a:pPr algn="ctr"/>
            <a:r>
              <a:rPr lang="ru-RU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ФИЗИЧЕСКОЙ КУЛЬТУРЫ И СПОРТА</a:t>
            </a:r>
          </a:p>
          <a:p>
            <a:pPr algn="ctr"/>
            <a:r>
              <a:rPr lang="ru-RU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А.Ю. БАХТИН</a:t>
            </a:r>
            <a:endParaRPr lang="ru-RU" sz="1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79"/>
            <a:ext cx="9136582" cy="7200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965200" dist="20000" dir="5400000" sx="79000" sy="79000" rotWithShape="0">
              <a:srgbClr val="000000">
                <a:alpha val="11000"/>
              </a:srgbClr>
            </a:outerShdw>
            <a:reflection blurRad="6350" stA="52000" endA="300" endPos="35000" dir="5400000" sy="-100000" algn="bl" rotWithShape="0"/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5223" tIns="47613" rIns="95223" bIns="47613" rtlCol="0" anchor="ctr"/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управления физической культуры </a:t>
            </a: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спорта в зимний период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1438" y="0"/>
            <a:ext cx="47308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saryabykh\Desktop\Мои документы\Картинки и фотки, видио\ориентирование и поход Центрального района\Фото № 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350"/>
                    </a14:imgEffect>
                    <a14:imgEffect>
                      <a14:saturation sat="6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564" y="691081"/>
            <a:ext cx="3916509" cy="280833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ryabykh\Desktop\Мои документы\Картинки и фотки, видио\лыжн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070" y="3861048"/>
            <a:ext cx="4684934" cy="3043971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769471074"/>
              </p:ext>
            </p:extLst>
          </p:nvPr>
        </p:nvGraphicFramePr>
        <p:xfrm>
          <a:off x="-60175" y="6206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4"/>
            <a:ext cx="2232248" cy="193040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750" y="4293096"/>
            <a:ext cx="2256928" cy="193040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>
            <a:off x="8769915" y="6602619"/>
            <a:ext cx="357158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789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458"/>
            <a:ext cx="2375099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2994" y="-33640"/>
            <a:ext cx="9136582" cy="7200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965200" dist="20000" dir="5400000" sx="79000" sy="79000" rotWithShape="0">
              <a:srgbClr val="000000">
                <a:alpha val="11000"/>
              </a:srgbClr>
            </a:outerShdw>
            <a:reflection blurRad="6350" stA="52000" endA="300" endPos="35000" dir="5400000" sy="-100000" algn="bl" rotWithShape="0"/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5223" tIns="47613" rIns="95223" bIns="47613" rtlCol="0" anchor="ctr"/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инфраструктуры  зимнего отдыха 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1438" y="0"/>
            <a:ext cx="47308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saryabykh\Desktop\Мои документы\Картинки и фотки, видио\Открытие катка на площади Ленина 2017\DSC049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76" y="2996951"/>
            <a:ext cx="2956004" cy="1897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68318572"/>
              </p:ext>
            </p:extLst>
          </p:nvPr>
        </p:nvGraphicFramePr>
        <p:xfrm>
          <a:off x="39571" y="1052736"/>
          <a:ext cx="4896544" cy="2680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Овал 2"/>
          <p:cNvSpPr/>
          <p:nvPr/>
        </p:nvSpPr>
        <p:spPr>
          <a:xfrm>
            <a:off x="6280843" y="815306"/>
            <a:ext cx="2664296" cy="936104"/>
          </a:xfrm>
          <a:prstGeom prst="ellipse">
            <a:avLst/>
          </a:prstGeom>
          <a:gradFill>
            <a:gsLst>
              <a:gs pos="100000">
                <a:schemeClr val="accent3">
                  <a:lumMod val="75000"/>
                </a:schemeClr>
              </a:gs>
              <a:gs pos="4576">
                <a:srgbClr val="9BC348"/>
              </a:gs>
              <a:gs pos="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лыжных трасс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856" y="4558389"/>
            <a:ext cx="3124007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saryabykh\Desktop\content_______________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1" y="4863716"/>
            <a:ext cx="2683804" cy="1790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28900"/>
            <a:ext cx="2573582" cy="1709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1656184" cy="1659917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284" y="3018164"/>
            <a:ext cx="2222932" cy="1634971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863" y="4400885"/>
            <a:ext cx="3302943" cy="2477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Овал 13"/>
          <p:cNvSpPr/>
          <p:nvPr/>
        </p:nvSpPr>
        <p:spPr>
          <a:xfrm>
            <a:off x="8769915" y="6602619"/>
            <a:ext cx="357158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391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79"/>
            <a:ext cx="9136582" cy="7200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965200" dist="20000" dir="5400000" sx="79000" sy="79000" rotWithShape="0">
              <a:srgbClr val="000000">
                <a:alpha val="11000"/>
              </a:srgbClr>
            </a:outerShdw>
            <a:reflection blurRad="6350" stA="52000" endA="300" endPos="35000" dir="5400000" sy="-100000" algn="bl" rotWithShape="0"/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5223" tIns="47613" rIns="95223" bIns="47613" rtlCol="0" anchor="ctr"/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Горнолыжные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трассы</a:t>
            </a:r>
          </a:p>
        </p:txBody>
      </p:sp>
      <p:pic>
        <p:nvPicPr>
          <p:cNvPr id="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1438" y="0"/>
            <a:ext cx="47308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mg.kamaran.ru/thumbs/place/750x421/7702f049b1325ab42dc1d2af2965dce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40028"/>
            <a:ext cx="4608512" cy="2760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806193" y="3501009"/>
            <a:ext cx="33551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Горнолыжный клуб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Чертовицы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Рамонский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р-н)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Набор сотрудников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40029"/>
            <a:ext cx="3981450" cy="2760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34557" y="3501126"/>
            <a:ext cx="3412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Горнолыжный комплекс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Донгор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(Семилукский р-н)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evolution36.ru/userfiles/editor/large/30_product_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4156111"/>
            <a:ext cx="4878432" cy="2049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608319" y="6211669"/>
            <a:ext cx="4629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Спортивный клуб «Эволюция»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(Хохольский район, с.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Костенки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44503"/>
            <a:ext cx="2071343" cy="2090331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вал 11"/>
          <p:cNvSpPr/>
          <p:nvPr/>
        </p:nvSpPr>
        <p:spPr>
          <a:xfrm>
            <a:off x="8769915" y="6602619"/>
            <a:ext cx="357158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79179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7379"/>
            <a:ext cx="9136582" cy="7200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965200" dist="20000" dir="5400000" sx="79000" sy="79000" rotWithShape="0">
              <a:srgbClr val="000000">
                <a:alpha val="11000"/>
              </a:srgbClr>
            </a:outerShdw>
            <a:reflection blurRad="6350" stA="52000" endA="300" endPos="35000" dir="5400000" sy="-100000" algn="bl" rotWithShape="0"/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5223" tIns="47613" rIns="95223" bIns="47613" rtlCol="0" anchor="ctr"/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Лыжный марафон  памяти Юрия Лопатина</a:t>
            </a:r>
          </a:p>
        </p:txBody>
      </p:sp>
      <p:pic>
        <p:nvPicPr>
          <p:cNvPr id="6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1438" y="0"/>
            <a:ext cx="47308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saryabykh\Desktop\Фото Лопатино 2018\4\180218_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53026"/>
            <a:ext cx="3888432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aryabykh\Desktop\Фото Лопатино 2018\6\180218_61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446" y="3861048"/>
            <a:ext cx="4104455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saryabykh\Desktop\Фото Лопатино 2018\1\180218_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4104456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392" y="1083545"/>
            <a:ext cx="1562844" cy="1911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31198" y="1023056"/>
            <a:ext cx="216024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Охватывает 28 городов России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7183" y="2149170"/>
            <a:ext cx="2124255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Принимают участие более 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18 тыс. человек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8769915" y="6602619"/>
            <a:ext cx="357158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359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79"/>
            <a:ext cx="9136582" cy="7200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965200" dist="20000" dir="5400000" sx="79000" sy="79000" rotWithShape="0">
              <a:srgbClr val="000000">
                <a:alpha val="11000"/>
              </a:srgbClr>
            </a:outerShdw>
            <a:reflection blurRad="6350" stA="52000" endA="300" endPos="35000" dir="5400000" sy="-100000" algn="bl" rotWithShape="0"/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5223" tIns="47613" rIns="95223" bIns="47613" rtlCol="0" anchor="ctr"/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зимний период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1438" y="0"/>
            <a:ext cx="47308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saryabykh\Desktop\raduga-1m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r="-1" b="4132"/>
          <a:stretch/>
        </p:blipFill>
        <p:spPr bwMode="auto">
          <a:xfrm>
            <a:off x="321169" y="757773"/>
            <a:ext cx="3853348" cy="2782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4653" y="3624644"/>
            <a:ext cx="3484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XVII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международный турнир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футболу памяти А.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Ликонцева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12100" y="966374"/>
            <a:ext cx="22623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«Лыжня России-2018»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12795"/>
            <a:ext cx="2880320" cy="1963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6318691"/>
            <a:ext cx="25596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урнир дворовых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команд</a:t>
            </a:r>
          </a:p>
        </p:txBody>
      </p:sp>
      <p:pic>
        <p:nvPicPr>
          <p:cNvPr id="12" name="Рисунок 11" descr="http://uploads.likengo.ru/uploads/albums/11/e8/1492f0c510d073797b042f243ba3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917" y="1633760"/>
            <a:ext cx="2897465" cy="2175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Users\saryabykh\AppData\Local\Microsoft\Windows\Temporary Internet Files\Content.Outlook\VB5YWMM8\image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646" y="4199602"/>
            <a:ext cx="2509751" cy="1882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427241" y="6176060"/>
            <a:ext cx="22821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Открытое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первенство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тхэквондо ВТФ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54" t="-757" r="-1215" b="757"/>
          <a:stretch/>
        </p:blipFill>
        <p:spPr bwMode="auto">
          <a:xfrm>
            <a:off x="6067060" y="4199602"/>
            <a:ext cx="2935185" cy="188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652120" y="6081915"/>
            <a:ext cx="3484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Чемпионат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школьной баскетбольной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лиги «КЭС-БАСКЕТ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18" name="Picture 7" descr="C:\Users\saryabykh\Desktop\content_1-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654" y="803026"/>
            <a:ext cx="2433272" cy="1661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вал 14"/>
          <p:cNvSpPr/>
          <p:nvPr/>
        </p:nvSpPr>
        <p:spPr>
          <a:xfrm>
            <a:off x="8769915" y="6602619"/>
            <a:ext cx="357158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038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Documents and Settings\saryabykh\Рабочий стол\презентация Здоровая нация-сильная страна\d182795ddbe92334737027b7655ebe32.jpg"/>
          <p:cNvPicPr>
            <a:picLocks noChangeAspect="1" noChangeArrowheads="1"/>
          </p:cNvPicPr>
          <p:nvPr/>
        </p:nvPicPr>
        <p:blipFill>
          <a:blip r:embed="rId2" cstate="print">
            <a:lum bright="26000" contrast="-42000"/>
          </a:blip>
          <a:srcRect l="9933" t="-2215" r="6153" b="15946"/>
          <a:stretch>
            <a:fillRect/>
          </a:stretch>
        </p:blipFill>
        <p:spPr bwMode="auto">
          <a:xfrm>
            <a:off x="2461529" y="3346054"/>
            <a:ext cx="3163116" cy="20162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4" name="Стрелка вправо с вырезом 13"/>
          <p:cNvSpPr/>
          <p:nvPr/>
        </p:nvSpPr>
        <p:spPr>
          <a:xfrm rot="20225453">
            <a:off x="39802" y="3557390"/>
            <a:ext cx="1465402" cy="1058986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348942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Стрелка вправо с вырезом 18"/>
          <p:cNvSpPr/>
          <p:nvPr/>
        </p:nvSpPr>
        <p:spPr>
          <a:xfrm rot="20225453">
            <a:off x="1137120" y="3053373"/>
            <a:ext cx="1478539" cy="1120293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362529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Стрелка вправо с вырезом 19"/>
          <p:cNvSpPr/>
          <p:nvPr/>
        </p:nvSpPr>
        <p:spPr>
          <a:xfrm rot="20225453">
            <a:off x="2235936" y="2472196"/>
            <a:ext cx="1575783" cy="1265765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373932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Стрелка вправо с вырезом 20"/>
          <p:cNvSpPr/>
          <p:nvPr/>
        </p:nvSpPr>
        <p:spPr>
          <a:xfrm rot="20225453">
            <a:off x="3400455" y="1809619"/>
            <a:ext cx="2012061" cy="1497574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406810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Стрелка вправо с вырезом 21"/>
          <p:cNvSpPr/>
          <p:nvPr/>
        </p:nvSpPr>
        <p:spPr>
          <a:xfrm rot="20225453">
            <a:off x="4884191" y="1061633"/>
            <a:ext cx="2105547" cy="163390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415614</a:t>
            </a:r>
          </a:p>
        </p:txBody>
      </p:sp>
      <p:sp>
        <p:nvSpPr>
          <p:cNvPr id="15" name="TextBox 14"/>
          <p:cNvSpPr txBox="1"/>
          <p:nvPr/>
        </p:nvSpPr>
        <p:spPr>
          <a:xfrm rot="20182690">
            <a:off x="63755" y="4421460"/>
            <a:ext cx="118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2014 год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 rot="20182690">
            <a:off x="1210966" y="4011177"/>
            <a:ext cx="118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2015 год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 rot="20182690">
            <a:off x="2292053" y="3536073"/>
            <a:ext cx="118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2016 год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 rot="20182690">
            <a:off x="3752601" y="3022050"/>
            <a:ext cx="118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2017 год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 rot="20182690">
            <a:off x="5306334" y="2323174"/>
            <a:ext cx="1185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План на 2018 год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115508" y="1231179"/>
            <a:ext cx="2908319" cy="12948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Численность населения, систематически занимающегося физической культурой и спортом</a:t>
            </a: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222" y="837646"/>
            <a:ext cx="2011805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058" y="4888958"/>
            <a:ext cx="1779344" cy="2011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278" y="4859831"/>
            <a:ext cx="2289694" cy="2008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864" y="760925"/>
            <a:ext cx="1327518" cy="1480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Овал 17"/>
          <p:cNvSpPr/>
          <p:nvPr/>
        </p:nvSpPr>
        <p:spPr>
          <a:xfrm>
            <a:off x="5624646" y="3296779"/>
            <a:ext cx="2949206" cy="150037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Удельный вес населения, систематически занимающегося физической культурой и спортом</a:t>
            </a:r>
          </a:p>
        </p:txBody>
      </p:sp>
      <p:graphicFrame>
        <p:nvGraphicFramePr>
          <p:cNvPr id="47" name="Диаграмма 46"/>
          <p:cNvGraphicFramePr/>
          <p:nvPr>
            <p:extLst>
              <p:ext uri="{D42A27DB-BD31-4B8C-83A1-F6EECF244321}">
                <p14:modId xmlns:p14="http://schemas.microsoft.com/office/powerpoint/2010/main" val="2784236644"/>
              </p:ext>
            </p:extLst>
          </p:nvPr>
        </p:nvGraphicFramePr>
        <p:xfrm>
          <a:off x="1223769" y="4199322"/>
          <a:ext cx="6243647" cy="3716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0" y="-27379"/>
            <a:ext cx="9136582" cy="7200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965200" dist="20000" dir="5400000" sx="79000" sy="79000" rotWithShape="0">
              <a:srgbClr val="000000">
                <a:alpha val="11000"/>
              </a:srgbClr>
            </a:outerShdw>
            <a:reflection blurRad="6350" stA="52000" endA="300" endPos="35000" dir="5400000" sy="-100000" algn="bl" rotWithShape="0"/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5223" tIns="47613" rIns="95223" bIns="47613" rtlCol="0" anchor="ctr"/>
          <a:lstStyle/>
          <a:p>
            <a:pPr algn="ctr" fontAlgn="ctr"/>
            <a:r>
              <a:rPr lang="ru-RU" b="1" i="1" dirty="0" smtClean="0">
                <a:latin typeface="Times New Roman"/>
              </a:rPr>
              <a:t>Динамика численности населения занимающегося</a:t>
            </a:r>
          </a:p>
          <a:p>
            <a:pPr algn="ctr" fontAlgn="ctr"/>
            <a:r>
              <a:rPr lang="ru-RU" b="1" i="1" dirty="0" smtClean="0">
                <a:latin typeface="Times New Roman"/>
              </a:rPr>
              <a:t> </a:t>
            </a:r>
            <a:r>
              <a:rPr lang="ru-RU" b="1" i="1" dirty="0">
                <a:latin typeface="Times New Roman"/>
              </a:rPr>
              <a:t>физической культурой и </a:t>
            </a:r>
            <a:r>
              <a:rPr lang="ru-RU" b="1" i="1" dirty="0" smtClean="0">
                <a:latin typeface="Times New Roman"/>
              </a:rPr>
              <a:t>спортом </a:t>
            </a:r>
            <a:endParaRPr lang="ru-RU" b="1" i="1" dirty="0">
              <a:latin typeface="Times New Roman"/>
            </a:endParaRPr>
          </a:p>
        </p:txBody>
      </p:sp>
      <p:pic>
        <p:nvPicPr>
          <p:cNvPr id="30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04447" y="-27379"/>
            <a:ext cx="424579" cy="66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Овал 22"/>
          <p:cNvSpPr/>
          <p:nvPr/>
        </p:nvSpPr>
        <p:spPr>
          <a:xfrm>
            <a:off x="8769915" y="6602619"/>
            <a:ext cx="357158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41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79"/>
            <a:ext cx="9136582" cy="7200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965200" dist="20000" dir="5400000" sx="79000" sy="79000" rotWithShape="0">
              <a:srgbClr val="000000">
                <a:alpha val="11000"/>
              </a:srgbClr>
            </a:outerShdw>
            <a:reflection blurRad="6350" stA="52000" endA="300" endPos="35000" dir="5400000" sy="-100000" algn="bl" rotWithShape="0"/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5223" tIns="47613" rIns="95223" bIns="47613" rtlCol="0" anchor="ctr"/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результаты обучающихся ДЮСШ, СДЮСШОР</a:t>
            </a:r>
          </a:p>
        </p:txBody>
      </p:sp>
      <p:pic>
        <p:nvPicPr>
          <p:cNvPr id="7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1438" y="0"/>
            <a:ext cx="47308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saryabykh\Desktop\Сергей Азаря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21253"/>
            <a:ext cx="3096344" cy="2274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3140968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Сергей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Азарян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saryabykh\Desktop\Нарек Огонян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42" r="45305"/>
          <a:stretch/>
        </p:blipFill>
        <p:spPr bwMode="auto">
          <a:xfrm>
            <a:off x="4410178" y="3550070"/>
            <a:ext cx="1512169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17795" y="6430390"/>
            <a:ext cx="14045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Нарек Оганян </a:t>
            </a:r>
          </a:p>
        </p:txBody>
      </p:sp>
      <p:pic>
        <p:nvPicPr>
          <p:cNvPr id="3076" name="Picture 4" descr="C:\Users\saryabykh\Desktop\Даниэль Шарковкин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67" t="13562" r="49007"/>
          <a:stretch/>
        </p:blipFill>
        <p:spPr bwMode="auto">
          <a:xfrm>
            <a:off x="323528" y="821253"/>
            <a:ext cx="1530170" cy="3288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7327" y="4146519"/>
            <a:ext cx="19025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Даниэль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Шарковкин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Users\saryabykh\Desktop\Алексей Стульнев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931" y="749335"/>
            <a:ext cx="2468303" cy="3282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777779" y="4125937"/>
            <a:ext cx="17264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Алексей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Стульнев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69894" y="4779812"/>
            <a:ext cx="3246022" cy="144016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67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обучающихся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-победители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призеры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емпионатов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 п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ервенств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России и Центрального федерального округа </a:t>
            </a:r>
            <a:endParaRPr lang="ru-RU" sz="1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6127357" y="4892732"/>
            <a:ext cx="2629877" cy="121432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более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350-ти 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соревнованиях и турнирах различного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уровня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769915" y="6602619"/>
            <a:ext cx="357158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49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79"/>
            <a:ext cx="9136582" cy="7200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965200" dist="20000" dir="5400000" sx="79000" sy="79000" rotWithShape="0">
              <a:srgbClr val="000000">
                <a:alpha val="11000"/>
              </a:srgbClr>
            </a:outerShdw>
            <a:reflection blurRad="6350" stA="52000" endA="300" endPos="35000" dir="5400000" sy="-100000" algn="bl" rotWithShape="0"/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5223" tIns="47613" rIns="95223" bIns="47613" rtlCol="0" anchor="ctr"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подростков к регулярным занятиям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культурой и спортом</a:t>
            </a:r>
          </a:p>
        </p:txBody>
      </p:sp>
      <p:pic>
        <p:nvPicPr>
          <p:cNvPr id="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1438" y="0"/>
            <a:ext cx="47308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899592" y="773136"/>
            <a:ext cx="3801144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портивная акция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«Урок с чемпионом»</a:t>
            </a:r>
          </a:p>
        </p:txBody>
      </p:sp>
      <p:pic>
        <p:nvPicPr>
          <p:cNvPr id="5123" name="Picture 3" descr="C:\Users\saryabykh\Desktop\МБОУ СОШ № 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501" y="737404"/>
            <a:ext cx="3371976" cy="23934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3139" y="4298384"/>
            <a:ext cx="2520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МБОУ СОШ № 102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3086650"/>
            <a:ext cx="2520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МБОУ СОШ № 97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Users\saryabykh\Desktop\МБОУ СОШ № 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3789040"/>
            <a:ext cx="3412454" cy="2395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00192" y="6235231"/>
            <a:ext cx="2520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МБОУ СОШ № 75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C:\Users\saryabykh\Desktop\10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6" r="8299"/>
          <a:stretch/>
        </p:blipFill>
        <p:spPr bwMode="auto">
          <a:xfrm>
            <a:off x="203140" y="1781248"/>
            <a:ext cx="2832044" cy="2610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saryabykh\Desktop\МБОУ СОШ № 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5" y="4667716"/>
            <a:ext cx="3027154" cy="1936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68850" y="6480871"/>
            <a:ext cx="2520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МБОУ СОШ № 9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712" y="2204864"/>
            <a:ext cx="2317507" cy="3456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35184" y="5660875"/>
            <a:ext cx="2520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МБОУ СОШ № 77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769915" y="6602619"/>
            <a:ext cx="357158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786725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51000">
              <a:schemeClr val="accent1">
                <a:tint val="50000"/>
                <a:satMod val="300000"/>
              </a:schemeClr>
            </a:gs>
            <a:gs pos="7000">
              <a:schemeClr val="accent1">
                <a:tint val="37000"/>
                <a:satMod val="300000"/>
                <a:lumMod val="41000"/>
                <a:lumOff val="59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0"/>
          <a:tileRect/>
        </a:gradFill>
        <a:effectLst>
          <a:outerShdw blurRad="965200" dist="20000" dir="5400000" sx="79000" sy="79000" rotWithShape="0">
            <a:srgbClr val="000000">
              <a:alpha val="11000"/>
            </a:srgbClr>
          </a:outerShdw>
          <a:reflection blurRad="6350" stA="52000" endA="300" endPos="35000" dir="5400000" sy="-100000" algn="bl" rotWithShape="0"/>
          <a:softEdge rad="12700"/>
        </a:effectLst>
      </a:spPr>
      <a:bodyPr rtlCol="0" anchor="ctr"/>
      <a:lstStyle>
        <a:defPPr algn="ctr">
          <a:defRPr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3270</TotalTime>
  <Words>322</Words>
  <Application>Microsoft Office PowerPoint</Application>
  <PresentationFormat>Экран (4:3)</PresentationFormat>
  <Paragraphs>87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Voronezh cityhall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«»</dc:title>
  <dc:creator>saryabykh</dc:creator>
  <cp:lastModifiedBy>Мамонова Д.А.</cp:lastModifiedBy>
  <cp:revision>298</cp:revision>
  <cp:lastPrinted>2018-01-18T08:50:53Z</cp:lastPrinted>
  <dcterms:created xsi:type="dcterms:W3CDTF">2016-10-06T13:15:27Z</dcterms:created>
  <dcterms:modified xsi:type="dcterms:W3CDTF">2018-03-05T07:51:50Z</dcterms:modified>
</cp:coreProperties>
</file>