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74" r:id="rId3"/>
    <p:sldId id="256" r:id="rId4"/>
    <p:sldId id="277" r:id="rId5"/>
    <p:sldId id="286" r:id="rId6"/>
    <p:sldId id="287" r:id="rId7"/>
    <p:sldId id="288" r:id="rId8"/>
    <p:sldId id="282" r:id="rId9"/>
    <p:sldId id="285" r:id="rId10"/>
    <p:sldId id="270" r:id="rId11"/>
  </p:sldIdLst>
  <p:sldSz cx="9144000" cy="6858000" type="screen4x3"/>
  <p:notesSz cx="6797675" cy="9928225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5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2710" autoAdjust="0"/>
  </p:normalViewPr>
  <p:slideViewPr>
    <p:cSldViewPr>
      <p:cViewPr>
        <p:scale>
          <a:sx n="106" d="100"/>
          <a:sy n="106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FC665-B4DA-46F0-9EB8-BA17B207CE79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212BE79-3A63-421B-B2B6-B1E467AB6919}">
      <dgm:prSet phldrT="[Текст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I </a:t>
          </a:r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этап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70CE4F97-DA44-4407-A01A-3287430BD8ED}" type="parTrans" cxnId="{1A4D5073-7042-4771-8AEA-92399277016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862BAE3-73C2-41AB-9351-3F10E65BA7AC}" type="sibTrans" cxnId="{1A4D5073-7042-4771-8AEA-92399277016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0F12664-4EE2-454F-BDCA-FCA34956CBF0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2015 – 2016 годы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51DD915-A86B-43AE-B57F-C19929604005}" type="parTrans" cxnId="{4C163774-3659-4D03-8523-5FA41CFE40B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79514D4-5D51-47BD-A92F-4481B8C18C37}" type="sibTrans" cxnId="{4C163774-3659-4D03-8523-5FA41CFE40B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306A8FC-752C-4A4E-9D97-31E404DE1E2A}">
      <dgm:prSet phldrT="[Текст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II</a:t>
          </a:r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 этап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CCD1F408-69B7-4720-9525-49123AF94981}" type="parTrans" cxnId="{65A363DE-2354-4127-B2AA-16BC81CDFE9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DCC72E9-7063-489A-824D-FF6DE75489D0}" type="sibTrans" cxnId="{65A363DE-2354-4127-B2AA-16BC81CDFE9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A5083A0-0DA4-416C-ABB1-2270E10CA7FD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сентябрь 2016-2017 годы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24B4ABB-6C18-4106-AC12-427D7193F457}" type="parTrans" cxnId="{A92E4C15-D683-4896-9725-4274D4E59A9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BBD1FAB-ADD3-46F5-A9D2-906C8868D531}" type="sibTrans" cxnId="{A92E4C15-D683-4896-9725-4274D4E59A9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387E634-6137-4A73-953A-5F73A6F3867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этап внедрения ГТО среди обучающихся всех образовательных организаций Воронежской области и других категорий населения в отдельных муниципальных образованиях Воронежской области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8408C46-C0AB-4038-8C35-F8DE90D497BE}" type="parTrans" cxnId="{134131C4-8935-4D0A-81EF-D99FB529337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94647C0-3E9D-4D4B-9CB6-0F9DA9C65925}" type="sibTrans" cxnId="{134131C4-8935-4D0A-81EF-D99FB529337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27E4D86-46E5-42FE-957C-804D7F7AFD84}">
      <dgm:prSet phldrT="[Текст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III </a:t>
          </a:r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этап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DEBD425E-F9D1-4A20-B7A8-12C2B0A8CD42}" type="parTrans" cxnId="{26137EB2-542A-4A11-ADBC-F252735BFA4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09A94FD-B9BC-4B80-8502-6C0C567A2300}" type="sibTrans" cxnId="{26137EB2-542A-4A11-ADBC-F252735BFA4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753C84C-8EB9-41E2-97CD-F2E0C8FEB028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7780CAF-9B68-406E-BBD3-DAC4FCA6550E}" type="parTrans" cxnId="{8C4AD233-5498-4945-838B-53536CE48BB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EA23049-7BC4-4381-9F97-A34A3FF3EA43}" type="sibTrans" cxnId="{8C4AD233-5498-4945-838B-53536CE48BB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1EA9097-834F-45AF-AF4F-F3F5F28943FB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этап повсеместного внедрения ГТО среди всех категорий населения Воронежской области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7AFF01-66EB-4CE5-963A-119458658CC3}" type="parTrans" cxnId="{F9FFA9D9-7AD6-482C-9EFF-262EEC30DDA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B34070A-619C-47BF-A361-2C0A6ECF5C12}" type="sibTrans" cxnId="{F9FFA9D9-7AD6-482C-9EFF-262EEC30DDA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2F59481-BD34-4CB2-A394-938A42CEF2B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Организационно-экспериментальный этап внедрения ГТО среди обучающихся образовательных организаций в отдельных муниципальных образованиях Воронежской области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C409FC9-EAB9-447A-A290-DE3257BF109F}" type="parTrans" cxnId="{4E3CA064-D236-45A2-9C76-14A969A6090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DD18563-D684-499C-9154-45CFA41E163D}" type="sibTrans" cxnId="{4E3CA064-D236-45A2-9C76-14A969A6090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03F4101-DE4D-40E2-B83B-8EACBB6A634C}" type="pres">
      <dgm:prSet presAssocID="{7CCFC665-B4DA-46F0-9EB8-BA17B207CE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9036BB-D92A-47C0-AEB5-078F902189DE}" type="pres">
      <dgm:prSet presAssocID="{0212BE79-3A63-421B-B2B6-B1E467AB6919}" presName="linNode" presStyleCnt="0"/>
      <dgm:spPr/>
    </dgm:pt>
    <dgm:pt modelId="{4B8D57AB-243C-4ADE-AF11-DE234ADADCA7}" type="pres">
      <dgm:prSet presAssocID="{0212BE79-3A63-421B-B2B6-B1E467AB6919}" presName="parentText" presStyleLbl="node1" presStyleIdx="0" presStyleCnt="3" custScaleX="61392" custLinFactNeighborX="447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C4236-46E9-4CFE-A519-311061DAE5F2}" type="pres">
      <dgm:prSet presAssocID="{0212BE79-3A63-421B-B2B6-B1E467AB691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59761-BE3A-4BBE-AD89-8AD4ACC7FEC9}" type="pres">
      <dgm:prSet presAssocID="{F862BAE3-73C2-41AB-9351-3F10E65BA7AC}" presName="sp" presStyleCnt="0"/>
      <dgm:spPr/>
    </dgm:pt>
    <dgm:pt modelId="{C8C1EDCF-178B-406B-BCE0-95B4D63FFCCE}" type="pres">
      <dgm:prSet presAssocID="{C306A8FC-752C-4A4E-9D97-31E404DE1E2A}" presName="linNode" presStyleCnt="0"/>
      <dgm:spPr/>
    </dgm:pt>
    <dgm:pt modelId="{725BDB87-6A56-413C-B480-1C2D0EB46D06}" type="pres">
      <dgm:prSet presAssocID="{C306A8FC-752C-4A4E-9D97-31E404DE1E2A}" presName="parentText" presStyleLbl="node1" presStyleIdx="1" presStyleCnt="3" custScaleX="613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E34F3-4F72-4FC6-B3E9-F213ACDBC32D}" type="pres">
      <dgm:prSet presAssocID="{C306A8FC-752C-4A4E-9D97-31E404DE1E2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2DF32-ABFF-4A4E-BFAF-53C1CA62AFB3}" type="pres">
      <dgm:prSet presAssocID="{8DCC72E9-7063-489A-824D-FF6DE75489D0}" presName="sp" presStyleCnt="0"/>
      <dgm:spPr/>
    </dgm:pt>
    <dgm:pt modelId="{5565E719-FFA0-4D70-BEA1-E7CA7C0FDA02}" type="pres">
      <dgm:prSet presAssocID="{A27E4D86-46E5-42FE-957C-804D7F7AFD84}" presName="linNode" presStyleCnt="0"/>
      <dgm:spPr/>
    </dgm:pt>
    <dgm:pt modelId="{FAEB65ED-E54F-4E7E-B2FC-C42ED5020B8B}" type="pres">
      <dgm:prSet presAssocID="{A27E4D86-46E5-42FE-957C-804D7F7AFD84}" presName="parentText" presStyleLbl="node1" presStyleIdx="2" presStyleCnt="3" custScaleX="613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5376D-9509-4131-B6D8-EB0F86ED790D}" type="pres">
      <dgm:prSet presAssocID="{A27E4D86-46E5-42FE-957C-804D7F7AFD8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163774-3659-4D03-8523-5FA41CFE40B1}" srcId="{0212BE79-3A63-421B-B2B6-B1E467AB6919}" destId="{F0F12664-4EE2-454F-BDCA-FCA34956CBF0}" srcOrd="0" destOrd="0" parTransId="{451DD915-A86B-43AE-B57F-C19929604005}" sibTransId="{479514D4-5D51-47BD-A92F-4481B8C18C37}"/>
    <dgm:cxn modelId="{8A92D4DB-5AEF-4EF8-A575-31F40CE4845C}" type="presOf" srcId="{7CCFC665-B4DA-46F0-9EB8-BA17B207CE79}" destId="{D03F4101-DE4D-40E2-B83B-8EACBB6A634C}" srcOrd="0" destOrd="0" presId="urn:microsoft.com/office/officeart/2005/8/layout/vList5"/>
    <dgm:cxn modelId="{B7D534D3-6B43-47B5-8C74-8D468F249606}" type="presOf" srcId="{6387E634-6137-4A73-953A-5F73A6F3867A}" destId="{BA4E34F3-4F72-4FC6-B3E9-F213ACDBC32D}" srcOrd="0" destOrd="1" presId="urn:microsoft.com/office/officeart/2005/8/layout/vList5"/>
    <dgm:cxn modelId="{51C8A96F-B90A-4228-B1EC-F9AB97A665C6}" type="presOf" srcId="{7A5083A0-0DA4-416C-ABB1-2270E10CA7FD}" destId="{BA4E34F3-4F72-4FC6-B3E9-F213ACDBC32D}" srcOrd="0" destOrd="0" presId="urn:microsoft.com/office/officeart/2005/8/layout/vList5"/>
    <dgm:cxn modelId="{8C4AD233-5498-4945-838B-53536CE48BB0}" srcId="{A27E4D86-46E5-42FE-957C-804D7F7AFD84}" destId="{8753C84C-8EB9-41E2-97CD-F2E0C8FEB028}" srcOrd="0" destOrd="0" parTransId="{07780CAF-9B68-406E-BBD3-DAC4FCA6550E}" sibTransId="{7EA23049-7BC4-4381-9F97-A34A3FF3EA43}"/>
    <dgm:cxn modelId="{1A4D5073-7042-4771-8AEA-92399277016C}" srcId="{7CCFC665-B4DA-46F0-9EB8-BA17B207CE79}" destId="{0212BE79-3A63-421B-B2B6-B1E467AB6919}" srcOrd="0" destOrd="0" parTransId="{70CE4F97-DA44-4407-A01A-3287430BD8ED}" sibTransId="{F862BAE3-73C2-41AB-9351-3F10E65BA7AC}"/>
    <dgm:cxn modelId="{64EFACCA-2FF9-432C-8071-1167D81BB8C7}" type="presOf" srcId="{A27E4D86-46E5-42FE-957C-804D7F7AFD84}" destId="{FAEB65ED-E54F-4E7E-B2FC-C42ED5020B8B}" srcOrd="0" destOrd="0" presId="urn:microsoft.com/office/officeart/2005/8/layout/vList5"/>
    <dgm:cxn modelId="{8D48EBFC-8A19-4B1B-A7B2-D3925F5B5924}" type="presOf" srcId="{8753C84C-8EB9-41E2-97CD-F2E0C8FEB028}" destId="{46D5376D-9509-4131-B6D8-EB0F86ED790D}" srcOrd="0" destOrd="0" presId="urn:microsoft.com/office/officeart/2005/8/layout/vList5"/>
    <dgm:cxn modelId="{FBD86AD7-6710-43B1-BB5B-8BF7543D6BAF}" type="presOf" srcId="{C1EA9097-834F-45AF-AF4F-F3F5F28943FB}" destId="{46D5376D-9509-4131-B6D8-EB0F86ED790D}" srcOrd="0" destOrd="1" presId="urn:microsoft.com/office/officeart/2005/8/layout/vList5"/>
    <dgm:cxn modelId="{BBB4CE86-FD80-4896-A93E-6EF4191E93E3}" type="presOf" srcId="{C306A8FC-752C-4A4E-9D97-31E404DE1E2A}" destId="{725BDB87-6A56-413C-B480-1C2D0EB46D06}" srcOrd="0" destOrd="0" presId="urn:microsoft.com/office/officeart/2005/8/layout/vList5"/>
    <dgm:cxn modelId="{F9FFA9D9-7AD6-482C-9EFF-262EEC30DDA0}" srcId="{A27E4D86-46E5-42FE-957C-804D7F7AFD84}" destId="{C1EA9097-834F-45AF-AF4F-F3F5F28943FB}" srcOrd="1" destOrd="0" parTransId="{7F7AFF01-66EB-4CE5-963A-119458658CC3}" sibTransId="{0B34070A-619C-47BF-A361-2C0A6ECF5C12}"/>
    <dgm:cxn modelId="{134131C4-8935-4D0A-81EF-D99FB5293378}" srcId="{C306A8FC-752C-4A4E-9D97-31E404DE1E2A}" destId="{6387E634-6137-4A73-953A-5F73A6F3867A}" srcOrd="1" destOrd="0" parTransId="{28408C46-C0AB-4038-8C35-F8DE90D497BE}" sibTransId="{394647C0-3E9D-4D4B-9CB6-0F9DA9C65925}"/>
    <dgm:cxn modelId="{A92E4C15-D683-4896-9725-4274D4E59A96}" srcId="{C306A8FC-752C-4A4E-9D97-31E404DE1E2A}" destId="{7A5083A0-0DA4-416C-ABB1-2270E10CA7FD}" srcOrd="0" destOrd="0" parTransId="{224B4ABB-6C18-4106-AC12-427D7193F457}" sibTransId="{1BBD1FAB-ADD3-46F5-A9D2-906C8868D531}"/>
    <dgm:cxn modelId="{14F83782-84DE-40C9-BFA3-274E68DA4461}" type="presOf" srcId="{F0F12664-4EE2-454F-BDCA-FCA34956CBF0}" destId="{A25C4236-46E9-4CFE-A519-311061DAE5F2}" srcOrd="0" destOrd="0" presId="urn:microsoft.com/office/officeart/2005/8/layout/vList5"/>
    <dgm:cxn modelId="{A431F35A-197D-4916-BFA9-E14E9EBDE7EE}" type="presOf" srcId="{0212BE79-3A63-421B-B2B6-B1E467AB6919}" destId="{4B8D57AB-243C-4ADE-AF11-DE234ADADCA7}" srcOrd="0" destOrd="0" presId="urn:microsoft.com/office/officeart/2005/8/layout/vList5"/>
    <dgm:cxn modelId="{891FBEE4-B0FD-4698-AEC6-FD583EDBEDCF}" type="presOf" srcId="{22F59481-BD34-4CB2-A394-938A42CEF2BA}" destId="{A25C4236-46E9-4CFE-A519-311061DAE5F2}" srcOrd="0" destOrd="1" presId="urn:microsoft.com/office/officeart/2005/8/layout/vList5"/>
    <dgm:cxn modelId="{65A363DE-2354-4127-B2AA-16BC81CDFE91}" srcId="{7CCFC665-B4DA-46F0-9EB8-BA17B207CE79}" destId="{C306A8FC-752C-4A4E-9D97-31E404DE1E2A}" srcOrd="1" destOrd="0" parTransId="{CCD1F408-69B7-4720-9525-49123AF94981}" sibTransId="{8DCC72E9-7063-489A-824D-FF6DE75489D0}"/>
    <dgm:cxn modelId="{4E3CA064-D236-45A2-9C76-14A969A60901}" srcId="{0212BE79-3A63-421B-B2B6-B1E467AB6919}" destId="{22F59481-BD34-4CB2-A394-938A42CEF2BA}" srcOrd="1" destOrd="0" parTransId="{6C409FC9-EAB9-447A-A290-DE3257BF109F}" sibTransId="{FDD18563-D684-499C-9154-45CFA41E163D}"/>
    <dgm:cxn modelId="{26137EB2-542A-4A11-ADBC-F252735BFA45}" srcId="{7CCFC665-B4DA-46F0-9EB8-BA17B207CE79}" destId="{A27E4D86-46E5-42FE-957C-804D7F7AFD84}" srcOrd="2" destOrd="0" parTransId="{DEBD425E-F9D1-4A20-B7A8-12C2B0A8CD42}" sibTransId="{D09A94FD-B9BC-4B80-8502-6C0C567A2300}"/>
    <dgm:cxn modelId="{B65F6A4D-1FDB-4751-9695-18261DF1D56E}" type="presParOf" srcId="{D03F4101-DE4D-40E2-B83B-8EACBB6A634C}" destId="{829036BB-D92A-47C0-AEB5-078F902189DE}" srcOrd="0" destOrd="0" presId="urn:microsoft.com/office/officeart/2005/8/layout/vList5"/>
    <dgm:cxn modelId="{1B98053F-F3CE-45D8-9F9E-2DE146B5BAB2}" type="presParOf" srcId="{829036BB-D92A-47C0-AEB5-078F902189DE}" destId="{4B8D57AB-243C-4ADE-AF11-DE234ADADCA7}" srcOrd="0" destOrd="0" presId="urn:microsoft.com/office/officeart/2005/8/layout/vList5"/>
    <dgm:cxn modelId="{625E0D76-9FF2-43B4-850E-D5892B5B5226}" type="presParOf" srcId="{829036BB-D92A-47C0-AEB5-078F902189DE}" destId="{A25C4236-46E9-4CFE-A519-311061DAE5F2}" srcOrd="1" destOrd="0" presId="urn:microsoft.com/office/officeart/2005/8/layout/vList5"/>
    <dgm:cxn modelId="{DFA8E44F-196F-42C2-B947-2B8C8DE614AD}" type="presParOf" srcId="{D03F4101-DE4D-40E2-B83B-8EACBB6A634C}" destId="{F1D59761-BE3A-4BBE-AD89-8AD4ACC7FEC9}" srcOrd="1" destOrd="0" presId="urn:microsoft.com/office/officeart/2005/8/layout/vList5"/>
    <dgm:cxn modelId="{826BF151-9EBD-4BA2-8F57-1F3306A67120}" type="presParOf" srcId="{D03F4101-DE4D-40E2-B83B-8EACBB6A634C}" destId="{C8C1EDCF-178B-406B-BCE0-95B4D63FFCCE}" srcOrd="2" destOrd="0" presId="urn:microsoft.com/office/officeart/2005/8/layout/vList5"/>
    <dgm:cxn modelId="{D696243E-16B5-42FF-AA0F-FA198A02CF8C}" type="presParOf" srcId="{C8C1EDCF-178B-406B-BCE0-95B4D63FFCCE}" destId="{725BDB87-6A56-413C-B480-1C2D0EB46D06}" srcOrd="0" destOrd="0" presId="urn:microsoft.com/office/officeart/2005/8/layout/vList5"/>
    <dgm:cxn modelId="{6CA6F9A2-9875-4796-A0FA-A45DD0F979B4}" type="presParOf" srcId="{C8C1EDCF-178B-406B-BCE0-95B4D63FFCCE}" destId="{BA4E34F3-4F72-4FC6-B3E9-F213ACDBC32D}" srcOrd="1" destOrd="0" presId="urn:microsoft.com/office/officeart/2005/8/layout/vList5"/>
    <dgm:cxn modelId="{345E3CAF-156A-4B6D-8186-1DCAD1438344}" type="presParOf" srcId="{D03F4101-DE4D-40E2-B83B-8EACBB6A634C}" destId="{BAA2DF32-ABFF-4A4E-BFAF-53C1CA62AFB3}" srcOrd="3" destOrd="0" presId="urn:microsoft.com/office/officeart/2005/8/layout/vList5"/>
    <dgm:cxn modelId="{361073A2-0D85-4B4C-A0E3-62FCAAAD2152}" type="presParOf" srcId="{D03F4101-DE4D-40E2-B83B-8EACBB6A634C}" destId="{5565E719-FFA0-4D70-BEA1-E7CA7C0FDA02}" srcOrd="4" destOrd="0" presId="urn:microsoft.com/office/officeart/2005/8/layout/vList5"/>
    <dgm:cxn modelId="{A4DFC264-415F-42C3-A1B3-891BFFAC8085}" type="presParOf" srcId="{5565E719-FFA0-4D70-BEA1-E7CA7C0FDA02}" destId="{FAEB65ED-E54F-4E7E-B2FC-C42ED5020B8B}" srcOrd="0" destOrd="0" presId="urn:microsoft.com/office/officeart/2005/8/layout/vList5"/>
    <dgm:cxn modelId="{9CCAFDC6-0D52-486D-AF59-F8FA8895460F}" type="presParOf" srcId="{5565E719-FFA0-4D70-BEA1-E7CA7C0FDA02}" destId="{46D5376D-9509-4131-B6D8-EB0F86ED79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2BA0F-86CC-479D-8EE9-9C99FCCEC865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1A8EDA1-8E29-4FC2-B1F4-CC4BA624990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Центры тестирования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05EB0D-0E53-4598-89DA-0DC9905AB3F9}" type="parTrans" cxnId="{665B2EBF-8935-4DAC-ADE8-F20F37C037A7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BCB2D7-9DC8-4E47-86EF-25D24DE57D11}" type="sibTrans" cxnId="{665B2EBF-8935-4DAC-ADE8-F20F37C037A7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03D5C3-BC80-4E2B-9C0B-02EFCBE5549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6A4340-4877-46D7-96EB-5CA1F7222CD0}" type="parTrans" cxnId="{9B33F9B1-90DF-40A1-8260-7E4897E05B3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019192-C1E5-4176-824E-0B1B4D6E286A}" type="sibTrans" cxnId="{9B33F9B1-90DF-40A1-8260-7E4897E05B3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AF7E86-8508-4725-B7D8-AB6B856046E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Места тестирования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A2BB82-F19B-4948-9CC1-7A87C6651DEB}" type="parTrans" cxnId="{198A241A-0E1B-4AD5-BD89-F44D096F2C5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452E3D-A27E-4A4C-8786-31F03A5C678D}" type="sibTrans" cxnId="{198A241A-0E1B-4AD5-BD89-F44D096F2C5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2C0F96-EC46-4C73-B80E-AC0353433E1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167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F3BFD3-C203-4878-AEF3-69D3709B3912}" type="parTrans" cxnId="{9ABB6026-409D-4AF0-9753-4E594677936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A1C336-A434-461A-A3F1-FFE88629F52C}" type="sibTrans" cxnId="{9ABB6026-409D-4AF0-9753-4E594677936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137104-ABB4-40EC-AC63-721A2F694ED1}" type="pres">
      <dgm:prSet presAssocID="{D912BA0F-86CC-479D-8EE9-9C99FCCEC8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F0358A-D2EC-4071-B0B2-C30D2BB8AFAF}" type="pres">
      <dgm:prSet presAssocID="{11A8EDA1-8E29-4FC2-B1F4-CC4BA6249909}" presName="root" presStyleCnt="0"/>
      <dgm:spPr/>
      <dgm:t>
        <a:bodyPr/>
        <a:lstStyle/>
        <a:p>
          <a:endParaRPr lang="ru-RU"/>
        </a:p>
      </dgm:t>
    </dgm:pt>
    <dgm:pt modelId="{17870BE1-E2AF-4949-9FBE-542E25E4B9E9}" type="pres">
      <dgm:prSet presAssocID="{11A8EDA1-8E29-4FC2-B1F4-CC4BA6249909}" presName="rootComposite" presStyleCnt="0"/>
      <dgm:spPr/>
      <dgm:t>
        <a:bodyPr/>
        <a:lstStyle/>
        <a:p>
          <a:endParaRPr lang="ru-RU"/>
        </a:p>
      </dgm:t>
    </dgm:pt>
    <dgm:pt modelId="{06D71B30-ECCF-4046-816E-F84B2D3D1F28}" type="pres">
      <dgm:prSet presAssocID="{11A8EDA1-8E29-4FC2-B1F4-CC4BA6249909}" presName="rootText" presStyleLbl="node1" presStyleIdx="0" presStyleCnt="2"/>
      <dgm:spPr/>
      <dgm:t>
        <a:bodyPr/>
        <a:lstStyle/>
        <a:p>
          <a:endParaRPr lang="ru-RU"/>
        </a:p>
      </dgm:t>
    </dgm:pt>
    <dgm:pt modelId="{9A36E44E-46EF-4F87-9A87-CDB7A7104DDF}" type="pres">
      <dgm:prSet presAssocID="{11A8EDA1-8E29-4FC2-B1F4-CC4BA6249909}" presName="rootConnector" presStyleLbl="node1" presStyleIdx="0" presStyleCnt="2"/>
      <dgm:spPr/>
      <dgm:t>
        <a:bodyPr/>
        <a:lstStyle/>
        <a:p>
          <a:endParaRPr lang="ru-RU"/>
        </a:p>
      </dgm:t>
    </dgm:pt>
    <dgm:pt modelId="{D1CD7733-E920-4FFE-8DB4-18A5A612F2FC}" type="pres">
      <dgm:prSet presAssocID="{11A8EDA1-8E29-4FC2-B1F4-CC4BA6249909}" presName="childShape" presStyleCnt="0"/>
      <dgm:spPr/>
      <dgm:t>
        <a:bodyPr/>
        <a:lstStyle/>
        <a:p>
          <a:endParaRPr lang="ru-RU"/>
        </a:p>
      </dgm:t>
    </dgm:pt>
    <dgm:pt modelId="{6048DA0C-A6F4-465B-8F34-A5E81640B485}" type="pres">
      <dgm:prSet presAssocID="{0D6A4340-4877-46D7-96EB-5CA1F7222CD0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94D607B-A56B-4482-9D10-1AAE4258EEB7}" type="pres">
      <dgm:prSet presAssocID="{DD03D5C3-BC80-4E2B-9C0B-02EFCBE55493}" presName="childText" presStyleLbl="bgAcc1" presStyleIdx="0" presStyleCnt="2" custLinFactNeighborX="459" custLinFactNeighborY="3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76EB3-9600-42A4-884F-423A3DB5B4D4}" type="pres">
      <dgm:prSet presAssocID="{3FAF7E86-8508-4725-B7D8-AB6B856046EB}" presName="root" presStyleCnt="0"/>
      <dgm:spPr/>
      <dgm:t>
        <a:bodyPr/>
        <a:lstStyle/>
        <a:p>
          <a:endParaRPr lang="ru-RU"/>
        </a:p>
      </dgm:t>
    </dgm:pt>
    <dgm:pt modelId="{9C8115FE-DC2D-4F41-B4EE-243288A639DD}" type="pres">
      <dgm:prSet presAssocID="{3FAF7E86-8508-4725-B7D8-AB6B856046EB}" presName="rootComposite" presStyleCnt="0"/>
      <dgm:spPr/>
      <dgm:t>
        <a:bodyPr/>
        <a:lstStyle/>
        <a:p>
          <a:endParaRPr lang="ru-RU"/>
        </a:p>
      </dgm:t>
    </dgm:pt>
    <dgm:pt modelId="{73EB55B8-023A-4702-8A85-11C4360FE9D0}" type="pres">
      <dgm:prSet presAssocID="{3FAF7E86-8508-4725-B7D8-AB6B856046EB}" presName="rootText" presStyleLbl="node1" presStyleIdx="1" presStyleCnt="2" custLinFactNeighborX="706" custLinFactNeighborY="-2872"/>
      <dgm:spPr/>
      <dgm:t>
        <a:bodyPr/>
        <a:lstStyle/>
        <a:p>
          <a:endParaRPr lang="ru-RU"/>
        </a:p>
      </dgm:t>
    </dgm:pt>
    <dgm:pt modelId="{D500872D-2565-4F5E-A2C0-02F6FED76653}" type="pres">
      <dgm:prSet presAssocID="{3FAF7E86-8508-4725-B7D8-AB6B856046EB}" presName="rootConnector" presStyleLbl="node1" presStyleIdx="1" presStyleCnt="2"/>
      <dgm:spPr/>
      <dgm:t>
        <a:bodyPr/>
        <a:lstStyle/>
        <a:p>
          <a:endParaRPr lang="ru-RU"/>
        </a:p>
      </dgm:t>
    </dgm:pt>
    <dgm:pt modelId="{F150F17D-5C95-47EE-8C4B-C4709675C379}" type="pres">
      <dgm:prSet presAssocID="{3FAF7E86-8508-4725-B7D8-AB6B856046EB}" presName="childShape" presStyleCnt="0"/>
      <dgm:spPr/>
      <dgm:t>
        <a:bodyPr/>
        <a:lstStyle/>
        <a:p>
          <a:endParaRPr lang="ru-RU"/>
        </a:p>
      </dgm:t>
    </dgm:pt>
    <dgm:pt modelId="{5A87CAB1-B461-4663-98E3-B945C27F398B}" type="pres">
      <dgm:prSet presAssocID="{A1F3BFD3-C203-4878-AEF3-69D3709B391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A159D585-69CF-4839-9470-0C75664F2A5D}" type="pres">
      <dgm:prSet presAssocID="{CD2C0F96-EC46-4C73-B80E-AC0353433E17}" presName="childText" presStyleLbl="bgAcc1" presStyleIdx="1" presStyleCnt="2" custScaleY="106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8A241A-0E1B-4AD5-BD89-F44D096F2C58}" srcId="{D912BA0F-86CC-479D-8EE9-9C99FCCEC865}" destId="{3FAF7E86-8508-4725-B7D8-AB6B856046EB}" srcOrd="1" destOrd="0" parTransId="{A1A2BB82-F19B-4948-9CC1-7A87C6651DEB}" sibTransId="{EE452E3D-A27E-4A4C-8786-31F03A5C678D}"/>
    <dgm:cxn modelId="{5D628873-2376-4499-9BA4-3A7ABB1655D0}" type="presOf" srcId="{DD03D5C3-BC80-4E2B-9C0B-02EFCBE55493}" destId="{694D607B-A56B-4482-9D10-1AAE4258EEB7}" srcOrd="0" destOrd="0" presId="urn:microsoft.com/office/officeart/2005/8/layout/hierarchy3"/>
    <dgm:cxn modelId="{9ABB6026-409D-4AF0-9753-4E594677936A}" srcId="{3FAF7E86-8508-4725-B7D8-AB6B856046EB}" destId="{CD2C0F96-EC46-4C73-B80E-AC0353433E17}" srcOrd="0" destOrd="0" parTransId="{A1F3BFD3-C203-4878-AEF3-69D3709B3912}" sibTransId="{3DA1C336-A434-461A-A3F1-FFE88629F52C}"/>
    <dgm:cxn modelId="{9FA6BE0A-FBB5-4F45-921C-BA152A548FA4}" type="presOf" srcId="{3FAF7E86-8508-4725-B7D8-AB6B856046EB}" destId="{73EB55B8-023A-4702-8A85-11C4360FE9D0}" srcOrd="0" destOrd="0" presId="urn:microsoft.com/office/officeart/2005/8/layout/hierarchy3"/>
    <dgm:cxn modelId="{B66C9026-887F-4D88-82BD-68D9F85A035C}" type="presOf" srcId="{D912BA0F-86CC-479D-8EE9-9C99FCCEC865}" destId="{1B137104-ABB4-40EC-AC63-721A2F694ED1}" srcOrd="0" destOrd="0" presId="urn:microsoft.com/office/officeart/2005/8/layout/hierarchy3"/>
    <dgm:cxn modelId="{404D7AA4-DEB6-4F86-9701-5732F43EC073}" type="presOf" srcId="{CD2C0F96-EC46-4C73-B80E-AC0353433E17}" destId="{A159D585-69CF-4839-9470-0C75664F2A5D}" srcOrd="0" destOrd="0" presId="urn:microsoft.com/office/officeart/2005/8/layout/hierarchy3"/>
    <dgm:cxn modelId="{9B33F9B1-90DF-40A1-8260-7E4897E05B39}" srcId="{11A8EDA1-8E29-4FC2-B1F4-CC4BA6249909}" destId="{DD03D5C3-BC80-4E2B-9C0B-02EFCBE55493}" srcOrd="0" destOrd="0" parTransId="{0D6A4340-4877-46D7-96EB-5CA1F7222CD0}" sibTransId="{7F019192-C1E5-4176-824E-0B1B4D6E286A}"/>
    <dgm:cxn modelId="{5BE12C1B-DA5B-4E57-9694-90AE395B504E}" type="presOf" srcId="{A1F3BFD3-C203-4878-AEF3-69D3709B3912}" destId="{5A87CAB1-B461-4663-98E3-B945C27F398B}" srcOrd="0" destOrd="0" presId="urn:microsoft.com/office/officeart/2005/8/layout/hierarchy3"/>
    <dgm:cxn modelId="{D447E733-1755-431B-9462-9C4E9EEC6F33}" type="presOf" srcId="{3FAF7E86-8508-4725-B7D8-AB6B856046EB}" destId="{D500872D-2565-4F5E-A2C0-02F6FED76653}" srcOrd="1" destOrd="0" presId="urn:microsoft.com/office/officeart/2005/8/layout/hierarchy3"/>
    <dgm:cxn modelId="{665B2EBF-8935-4DAC-ADE8-F20F37C037A7}" srcId="{D912BA0F-86CC-479D-8EE9-9C99FCCEC865}" destId="{11A8EDA1-8E29-4FC2-B1F4-CC4BA6249909}" srcOrd="0" destOrd="0" parTransId="{9D05EB0D-0E53-4598-89DA-0DC9905AB3F9}" sibTransId="{72BCB2D7-9DC8-4E47-86EF-25D24DE57D11}"/>
    <dgm:cxn modelId="{1F616D45-7DA4-40D0-98DB-3C4902845920}" type="presOf" srcId="{11A8EDA1-8E29-4FC2-B1F4-CC4BA6249909}" destId="{06D71B30-ECCF-4046-816E-F84B2D3D1F28}" srcOrd="0" destOrd="0" presId="urn:microsoft.com/office/officeart/2005/8/layout/hierarchy3"/>
    <dgm:cxn modelId="{87D5CDA0-85BF-4946-845B-1921FFD31DCF}" type="presOf" srcId="{11A8EDA1-8E29-4FC2-B1F4-CC4BA6249909}" destId="{9A36E44E-46EF-4F87-9A87-CDB7A7104DDF}" srcOrd="1" destOrd="0" presId="urn:microsoft.com/office/officeart/2005/8/layout/hierarchy3"/>
    <dgm:cxn modelId="{C11FAFD9-AED6-42FC-9150-A685BCEDEB3B}" type="presOf" srcId="{0D6A4340-4877-46D7-96EB-5CA1F7222CD0}" destId="{6048DA0C-A6F4-465B-8F34-A5E81640B485}" srcOrd="0" destOrd="0" presId="urn:microsoft.com/office/officeart/2005/8/layout/hierarchy3"/>
    <dgm:cxn modelId="{BC7EF32A-0077-4632-85D2-5C03D7B414BB}" type="presParOf" srcId="{1B137104-ABB4-40EC-AC63-721A2F694ED1}" destId="{E8F0358A-D2EC-4071-B0B2-C30D2BB8AFAF}" srcOrd="0" destOrd="0" presId="urn:microsoft.com/office/officeart/2005/8/layout/hierarchy3"/>
    <dgm:cxn modelId="{CEDBFA58-655B-43BE-87F0-69451679DCDF}" type="presParOf" srcId="{E8F0358A-D2EC-4071-B0B2-C30D2BB8AFAF}" destId="{17870BE1-E2AF-4949-9FBE-542E25E4B9E9}" srcOrd="0" destOrd="0" presId="urn:microsoft.com/office/officeart/2005/8/layout/hierarchy3"/>
    <dgm:cxn modelId="{80B2534D-5671-407F-88C8-095E733359A1}" type="presParOf" srcId="{17870BE1-E2AF-4949-9FBE-542E25E4B9E9}" destId="{06D71B30-ECCF-4046-816E-F84B2D3D1F28}" srcOrd="0" destOrd="0" presId="urn:microsoft.com/office/officeart/2005/8/layout/hierarchy3"/>
    <dgm:cxn modelId="{FD93117D-D55F-4C6F-840E-4DE0A9F57EC9}" type="presParOf" srcId="{17870BE1-E2AF-4949-9FBE-542E25E4B9E9}" destId="{9A36E44E-46EF-4F87-9A87-CDB7A7104DDF}" srcOrd="1" destOrd="0" presId="urn:microsoft.com/office/officeart/2005/8/layout/hierarchy3"/>
    <dgm:cxn modelId="{354C70AF-52AE-4F9A-AE60-FB3328D4E46D}" type="presParOf" srcId="{E8F0358A-D2EC-4071-B0B2-C30D2BB8AFAF}" destId="{D1CD7733-E920-4FFE-8DB4-18A5A612F2FC}" srcOrd="1" destOrd="0" presId="urn:microsoft.com/office/officeart/2005/8/layout/hierarchy3"/>
    <dgm:cxn modelId="{C5147F1B-A573-4654-8F5B-62DEBBF55DCD}" type="presParOf" srcId="{D1CD7733-E920-4FFE-8DB4-18A5A612F2FC}" destId="{6048DA0C-A6F4-465B-8F34-A5E81640B485}" srcOrd="0" destOrd="0" presId="urn:microsoft.com/office/officeart/2005/8/layout/hierarchy3"/>
    <dgm:cxn modelId="{734AFF09-F0DD-42AF-BBE3-C4F6C2B24F8A}" type="presParOf" srcId="{D1CD7733-E920-4FFE-8DB4-18A5A612F2FC}" destId="{694D607B-A56B-4482-9D10-1AAE4258EEB7}" srcOrd="1" destOrd="0" presId="urn:microsoft.com/office/officeart/2005/8/layout/hierarchy3"/>
    <dgm:cxn modelId="{7F05AC94-CFEF-4AA7-9467-C7F31ADC4FF8}" type="presParOf" srcId="{1B137104-ABB4-40EC-AC63-721A2F694ED1}" destId="{4E076EB3-9600-42A4-884F-423A3DB5B4D4}" srcOrd="1" destOrd="0" presId="urn:microsoft.com/office/officeart/2005/8/layout/hierarchy3"/>
    <dgm:cxn modelId="{29CF1CBB-C168-451C-BCAB-9B44231E9A6E}" type="presParOf" srcId="{4E076EB3-9600-42A4-884F-423A3DB5B4D4}" destId="{9C8115FE-DC2D-4F41-B4EE-243288A639DD}" srcOrd="0" destOrd="0" presId="urn:microsoft.com/office/officeart/2005/8/layout/hierarchy3"/>
    <dgm:cxn modelId="{4A9B552B-0400-421F-8ECD-9AEA0FFA47D9}" type="presParOf" srcId="{9C8115FE-DC2D-4F41-B4EE-243288A639DD}" destId="{73EB55B8-023A-4702-8A85-11C4360FE9D0}" srcOrd="0" destOrd="0" presId="urn:microsoft.com/office/officeart/2005/8/layout/hierarchy3"/>
    <dgm:cxn modelId="{0756BD0C-805A-4E95-B759-56957E9E21F7}" type="presParOf" srcId="{9C8115FE-DC2D-4F41-B4EE-243288A639DD}" destId="{D500872D-2565-4F5E-A2C0-02F6FED76653}" srcOrd="1" destOrd="0" presId="urn:microsoft.com/office/officeart/2005/8/layout/hierarchy3"/>
    <dgm:cxn modelId="{47765809-58CB-4B89-84CB-A3EEA330959B}" type="presParOf" srcId="{4E076EB3-9600-42A4-884F-423A3DB5B4D4}" destId="{F150F17D-5C95-47EE-8C4B-C4709675C379}" srcOrd="1" destOrd="0" presId="urn:microsoft.com/office/officeart/2005/8/layout/hierarchy3"/>
    <dgm:cxn modelId="{B10F2E51-5760-46A0-B3BE-4C5EB1D51EF1}" type="presParOf" srcId="{F150F17D-5C95-47EE-8C4B-C4709675C379}" destId="{5A87CAB1-B461-4663-98E3-B945C27F398B}" srcOrd="0" destOrd="0" presId="urn:microsoft.com/office/officeart/2005/8/layout/hierarchy3"/>
    <dgm:cxn modelId="{2662F4FE-C4AD-426B-8091-F2D3A43A2099}" type="presParOf" srcId="{F150F17D-5C95-47EE-8C4B-C4709675C379}" destId="{A159D585-69CF-4839-9470-0C75664F2A5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A8DCDE-8E30-4FF8-8CC1-090C0BF37AC9}" type="doc">
      <dgm:prSet loTypeId="urn:microsoft.com/office/officeart/2005/8/layout/hierarchy1" loCatId="hierarchy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6E76EA3-9132-4709-8C72-12C5BF77BA5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27358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человек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81FEBFA-4F4F-42E3-ABDD-2F555B834519}" type="parTrans" cxnId="{DBBDC960-B971-4937-B5AF-D08FC1447E3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5746492-D334-48A2-9FCE-FC3380419C98}" type="sibTrans" cxnId="{DBBDC960-B971-4937-B5AF-D08FC1447E3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2D3D283-9C3A-4D38-B7EE-39616BA78F26}">
      <dgm:prSet phldrT="[Текст]" custT="1"/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Количество </a:t>
          </a:r>
          <a:r>
            <a:rPr lang="ru-RU" sz="1400" b="1" i="1" u="sng" dirty="0" smtClean="0">
              <a:latin typeface="Times New Roman" pitchFamily="18" charset="0"/>
              <a:cs typeface="Times New Roman" pitchFamily="18" charset="0"/>
            </a:rPr>
            <a:t>учащихся </a:t>
          </a:r>
          <a:r>
            <a:rPr lang="ru-RU" sz="1400" b="1" i="1" u="sng" dirty="0" smtClean="0">
              <a:latin typeface="Times New Roman" pitchFamily="18" charset="0"/>
              <a:cs typeface="Times New Roman" pitchFamily="18" charset="0"/>
            </a:rPr>
            <a:t>общеобразовательных учреждений,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принявших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участие в выполнении нормативов ГТО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0635851-F871-4137-80C5-41F2AF31AC3E}" type="parTrans" cxnId="{09601FB4-F989-4BB8-A8DC-359A61E01BD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872930A-CF01-48CC-A61A-51533DFA853A}" type="sibTrans" cxnId="{09601FB4-F989-4BB8-A8DC-359A61E01BD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D5CB8F6-C198-406F-A01C-8B8F025CA610}">
      <dgm:prSet phldrT="[Текст]" custT="1"/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Количество </a:t>
          </a:r>
          <a:r>
            <a:rPr lang="ru-RU" sz="1400" b="1" i="1" u="sng" dirty="0" smtClean="0">
              <a:latin typeface="Times New Roman" pitchFamily="18" charset="0"/>
              <a:cs typeface="Times New Roman" pitchFamily="18" charset="0"/>
            </a:rPr>
            <a:t>учащихся </a:t>
          </a:r>
          <a:r>
            <a:rPr lang="ru-RU" sz="1400" b="1" i="1" u="sng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u="sng" dirty="0" smtClean="0">
              <a:latin typeface="Times New Roman" pitchFamily="18" charset="0"/>
              <a:cs typeface="Times New Roman" pitchFamily="18" charset="0"/>
            </a:rPr>
            <a:t>высших учебных </a:t>
          </a:r>
          <a:r>
            <a:rPr lang="ru-RU" sz="1400" b="1" i="1" u="sng" dirty="0" smtClean="0">
              <a:latin typeface="Times New Roman" pitchFamily="18" charset="0"/>
              <a:cs typeface="Times New Roman" pitchFamily="18" charset="0"/>
            </a:rPr>
            <a:t>заведений,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принявших участие в выполнении нормативов ГТО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4CF9CD2-4A9C-4695-B887-BDF5CE34895B}" type="parTrans" cxnId="{E08763F7-1C65-48EF-9107-9E573C9D002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4680501-1551-4969-9D71-8C149D9502E7}" type="sibTrans" cxnId="{E08763F7-1C65-48EF-9107-9E573C9D002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60A15F1-26E8-4AEE-8262-38CBD7F6941E}">
      <dgm:prSet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15735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человек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6A79730-EAC6-46CA-B6D1-4111F672E37D}" type="parTrans" cxnId="{C7BD21A8-EDCC-48DB-B24E-8778F71C064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3C6B61B-663D-4744-9F97-C8D8F2ABBB11}" type="sibTrans" cxnId="{C7BD21A8-EDCC-48DB-B24E-8778F71C064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A5664CE-2152-4A96-94BF-5AE109C1A2A0}">
      <dgm:prSet phldrT="[Текст]" custT="1"/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Количество </a:t>
          </a:r>
          <a:r>
            <a:rPr lang="ru-RU" sz="1400" b="1" i="1" u="sng" dirty="0" smtClean="0">
              <a:latin typeface="Times New Roman" pitchFamily="18" charset="0"/>
              <a:cs typeface="Times New Roman" pitchFamily="18" charset="0"/>
            </a:rPr>
            <a:t>представителей трудовых коллективов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,  принявших 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участие в выполнении нормативов ГТО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279808A-2F18-4D48-8D42-FD06AC09C483}" type="parTrans" cxnId="{3C90A941-4632-4A08-8CF2-8AEB3261AF9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C210E12-13A9-499A-ACA3-C0520CD213E6}" type="sibTrans" cxnId="{3C90A941-4632-4A08-8CF2-8AEB3261AF9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B097627-135E-4232-8E1F-EA0B18A4C1F9}">
      <dgm:prSet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9323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человек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C127FAC-A95F-47A4-A9ED-F8EA7F160F4E}" type="parTrans" cxnId="{50022DB3-DF32-4CE7-9F42-6A94A8CB8E0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7A6D0E9-FA55-4BF2-8E10-E2B4DB73FAAB}" type="sibTrans" cxnId="{50022DB3-DF32-4CE7-9F42-6A94A8CB8E0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57B3C6C-F49E-4F20-8837-B69D12EA70F5}">
      <dgm:prSet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2 300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человек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5E28707-D643-43D7-995F-4D5D79E68B7B}" type="parTrans" cxnId="{E66EC67B-F5AD-48E8-9C64-E51B8B4180C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B303296-F570-4956-8CDE-CB67756D9EA8}" type="sibTrans" cxnId="{E66EC67B-F5AD-48E8-9C64-E51B8B4180C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ABFB8BF-6760-41C6-B2E4-17D94577ABCE}" type="pres">
      <dgm:prSet presAssocID="{19A8DCDE-8E30-4FF8-8CC1-090C0BF37A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C56928-A5DF-455D-B775-C86C14978616}" type="pres">
      <dgm:prSet presAssocID="{86E76EA3-9132-4709-8C72-12C5BF77BA5E}" presName="hierRoot1" presStyleCnt="0"/>
      <dgm:spPr/>
      <dgm:t>
        <a:bodyPr/>
        <a:lstStyle/>
        <a:p>
          <a:endParaRPr lang="ru-RU"/>
        </a:p>
      </dgm:t>
    </dgm:pt>
    <dgm:pt modelId="{6EA284C2-09B9-447D-A989-FF7324B1D883}" type="pres">
      <dgm:prSet presAssocID="{86E76EA3-9132-4709-8C72-12C5BF77BA5E}" presName="composite" presStyleCnt="0"/>
      <dgm:spPr/>
      <dgm:t>
        <a:bodyPr/>
        <a:lstStyle/>
        <a:p>
          <a:endParaRPr lang="ru-RU"/>
        </a:p>
      </dgm:t>
    </dgm:pt>
    <dgm:pt modelId="{8005E257-F867-49A4-85A6-A391386FA14F}" type="pres">
      <dgm:prSet presAssocID="{86E76EA3-9132-4709-8C72-12C5BF77BA5E}" presName="background" presStyleLbl="node0" presStyleIdx="0" presStyleCnt="1"/>
      <dgm:spPr/>
      <dgm:t>
        <a:bodyPr/>
        <a:lstStyle/>
        <a:p>
          <a:endParaRPr lang="ru-RU"/>
        </a:p>
      </dgm:t>
    </dgm:pt>
    <dgm:pt modelId="{90E2FDAF-7E7A-49A9-8A2D-1EF210E3A468}" type="pres">
      <dgm:prSet presAssocID="{86E76EA3-9132-4709-8C72-12C5BF77BA5E}" presName="text" presStyleLbl="fgAcc0" presStyleIdx="0" presStyleCnt="1" custScaleX="95522" custScaleY="58612" custLinFactNeighborX="-1537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8F04C6-ADFC-4F3D-8498-9836BD7CE97C}" type="pres">
      <dgm:prSet presAssocID="{86E76EA3-9132-4709-8C72-12C5BF77BA5E}" presName="hierChild2" presStyleCnt="0"/>
      <dgm:spPr/>
      <dgm:t>
        <a:bodyPr/>
        <a:lstStyle/>
        <a:p>
          <a:endParaRPr lang="ru-RU"/>
        </a:p>
      </dgm:t>
    </dgm:pt>
    <dgm:pt modelId="{F8A0CE1F-B361-4CC4-A223-5A662415ED8F}" type="pres">
      <dgm:prSet presAssocID="{80635851-F871-4137-80C5-41F2AF31AC3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6F456D8-3D89-4ECD-8B9C-E8AA929897D5}" type="pres">
      <dgm:prSet presAssocID="{42D3D283-9C3A-4D38-B7EE-39616BA78F26}" presName="hierRoot2" presStyleCnt="0"/>
      <dgm:spPr/>
      <dgm:t>
        <a:bodyPr/>
        <a:lstStyle/>
        <a:p>
          <a:endParaRPr lang="ru-RU"/>
        </a:p>
      </dgm:t>
    </dgm:pt>
    <dgm:pt modelId="{915C520B-C9BD-409D-A8F2-32D88B0A02E6}" type="pres">
      <dgm:prSet presAssocID="{42D3D283-9C3A-4D38-B7EE-39616BA78F26}" presName="composite2" presStyleCnt="0"/>
      <dgm:spPr/>
      <dgm:t>
        <a:bodyPr/>
        <a:lstStyle/>
        <a:p>
          <a:endParaRPr lang="ru-RU"/>
        </a:p>
      </dgm:t>
    </dgm:pt>
    <dgm:pt modelId="{E21C20F4-EDF4-479E-9FA3-8755F5149D50}" type="pres">
      <dgm:prSet presAssocID="{42D3D283-9C3A-4D38-B7EE-39616BA78F26}" presName="background2" presStyleLbl="node2" presStyleIdx="0" presStyleCnt="3"/>
      <dgm:spPr/>
      <dgm:t>
        <a:bodyPr/>
        <a:lstStyle/>
        <a:p>
          <a:endParaRPr lang="ru-RU"/>
        </a:p>
      </dgm:t>
    </dgm:pt>
    <dgm:pt modelId="{A9F41861-3BEA-4417-B9C5-2080250BF79C}" type="pres">
      <dgm:prSet presAssocID="{42D3D283-9C3A-4D38-B7EE-39616BA78F26}" presName="text2" presStyleLbl="fgAcc2" presStyleIdx="0" presStyleCnt="3" custScaleX="132838" custScaleY="119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3B2DBF-FC9F-4810-9D4E-EA8D093B9151}" type="pres">
      <dgm:prSet presAssocID="{42D3D283-9C3A-4D38-B7EE-39616BA78F26}" presName="hierChild3" presStyleCnt="0"/>
      <dgm:spPr/>
      <dgm:t>
        <a:bodyPr/>
        <a:lstStyle/>
        <a:p>
          <a:endParaRPr lang="ru-RU"/>
        </a:p>
      </dgm:t>
    </dgm:pt>
    <dgm:pt modelId="{DC07CE7C-0764-4E63-A7A1-3B0FABFC2F71}" type="pres">
      <dgm:prSet presAssocID="{26A79730-EAC6-46CA-B6D1-4111F672E37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A8845E1-5C59-4F06-B742-065FE7F1C660}" type="pres">
      <dgm:prSet presAssocID="{460A15F1-26E8-4AEE-8262-38CBD7F6941E}" presName="hierRoot3" presStyleCnt="0"/>
      <dgm:spPr/>
      <dgm:t>
        <a:bodyPr/>
        <a:lstStyle/>
        <a:p>
          <a:endParaRPr lang="ru-RU"/>
        </a:p>
      </dgm:t>
    </dgm:pt>
    <dgm:pt modelId="{E11C2560-18A7-412F-B121-B7F34E28B501}" type="pres">
      <dgm:prSet presAssocID="{460A15F1-26E8-4AEE-8262-38CBD7F6941E}" presName="composite3" presStyleCnt="0"/>
      <dgm:spPr/>
      <dgm:t>
        <a:bodyPr/>
        <a:lstStyle/>
        <a:p>
          <a:endParaRPr lang="ru-RU"/>
        </a:p>
      </dgm:t>
    </dgm:pt>
    <dgm:pt modelId="{D3FE1605-6B4F-46A6-B91D-514CA48A93FA}" type="pres">
      <dgm:prSet presAssocID="{460A15F1-26E8-4AEE-8262-38CBD7F6941E}" presName="background3" presStyleLbl="node3" presStyleIdx="0" presStyleCnt="3"/>
      <dgm:spPr/>
      <dgm:t>
        <a:bodyPr/>
        <a:lstStyle/>
        <a:p>
          <a:endParaRPr lang="ru-RU"/>
        </a:p>
      </dgm:t>
    </dgm:pt>
    <dgm:pt modelId="{0CB49944-D19F-4621-B88A-19ED1321F497}" type="pres">
      <dgm:prSet presAssocID="{460A15F1-26E8-4AEE-8262-38CBD7F6941E}" presName="text3" presStyleLbl="fgAcc3" presStyleIdx="0" presStyleCnt="3" custScaleX="97225" custScaleY="841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183A47-5784-4061-87CD-05F636F3A9C2}" type="pres">
      <dgm:prSet presAssocID="{460A15F1-26E8-4AEE-8262-38CBD7F6941E}" presName="hierChild4" presStyleCnt="0"/>
      <dgm:spPr/>
      <dgm:t>
        <a:bodyPr/>
        <a:lstStyle/>
        <a:p>
          <a:endParaRPr lang="ru-RU"/>
        </a:p>
      </dgm:t>
    </dgm:pt>
    <dgm:pt modelId="{BC611305-005D-41E1-80CD-457DF5FB8CDC}" type="pres">
      <dgm:prSet presAssocID="{54CF9CD2-4A9C-4695-B887-BDF5CE34895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7A7674C-A252-47F6-A1B0-A5E61943BD96}" type="pres">
      <dgm:prSet presAssocID="{BD5CB8F6-C198-406F-A01C-8B8F025CA610}" presName="hierRoot2" presStyleCnt="0"/>
      <dgm:spPr/>
      <dgm:t>
        <a:bodyPr/>
        <a:lstStyle/>
        <a:p>
          <a:endParaRPr lang="ru-RU"/>
        </a:p>
      </dgm:t>
    </dgm:pt>
    <dgm:pt modelId="{BBB62485-8E89-40D0-ACB7-505AAF9DB5A3}" type="pres">
      <dgm:prSet presAssocID="{BD5CB8F6-C198-406F-A01C-8B8F025CA610}" presName="composite2" presStyleCnt="0"/>
      <dgm:spPr/>
      <dgm:t>
        <a:bodyPr/>
        <a:lstStyle/>
        <a:p>
          <a:endParaRPr lang="ru-RU"/>
        </a:p>
      </dgm:t>
    </dgm:pt>
    <dgm:pt modelId="{C4858DC6-6975-4672-BC1A-90A7F7287DB8}" type="pres">
      <dgm:prSet presAssocID="{BD5CB8F6-C198-406F-A01C-8B8F025CA610}" presName="background2" presStyleLbl="node2" presStyleIdx="1" presStyleCnt="3"/>
      <dgm:spPr/>
      <dgm:t>
        <a:bodyPr/>
        <a:lstStyle/>
        <a:p>
          <a:endParaRPr lang="ru-RU"/>
        </a:p>
      </dgm:t>
    </dgm:pt>
    <dgm:pt modelId="{62ED22E9-921E-4E40-9D1A-6A85F6916DB5}" type="pres">
      <dgm:prSet presAssocID="{BD5CB8F6-C198-406F-A01C-8B8F025CA610}" presName="text2" presStyleLbl="fgAcc2" presStyleIdx="1" presStyleCnt="3" custScaleX="125164" custScaleY="113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DBC63D-CBCE-4435-A4E3-257FDC252DC0}" type="pres">
      <dgm:prSet presAssocID="{BD5CB8F6-C198-406F-A01C-8B8F025CA610}" presName="hierChild3" presStyleCnt="0"/>
      <dgm:spPr/>
      <dgm:t>
        <a:bodyPr/>
        <a:lstStyle/>
        <a:p>
          <a:endParaRPr lang="ru-RU"/>
        </a:p>
      </dgm:t>
    </dgm:pt>
    <dgm:pt modelId="{DDE171FA-04AB-4734-96B8-65F74F3E0BEE}" type="pres">
      <dgm:prSet presAssocID="{EC127FAC-A95F-47A4-A9ED-F8EA7F160F4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BB355A16-7774-4F52-8D67-76763E30B3C4}" type="pres">
      <dgm:prSet presAssocID="{1B097627-135E-4232-8E1F-EA0B18A4C1F9}" presName="hierRoot3" presStyleCnt="0"/>
      <dgm:spPr/>
      <dgm:t>
        <a:bodyPr/>
        <a:lstStyle/>
        <a:p>
          <a:endParaRPr lang="ru-RU"/>
        </a:p>
      </dgm:t>
    </dgm:pt>
    <dgm:pt modelId="{78B57342-B5F8-42A6-AB3C-A15CC4AC5C2A}" type="pres">
      <dgm:prSet presAssocID="{1B097627-135E-4232-8E1F-EA0B18A4C1F9}" presName="composite3" presStyleCnt="0"/>
      <dgm:spPr/>
      <dgm:t>
        <a:bodyPr/>
        <a:lstStyle/>
        <a:p>
          <a:endParaRPr lang="ru-RU"/>
        </a:p>
      </dgm:t>
    </dgm:pt>
    <dgm:pt modelId="{B9D6F4D0-0BF3-4979-B29E-068BFC255472}" type="pres">
      <dgm:prSet presAssocID="{1B097627-135E-4232-8E1F-EA0B18A4C1F9}" presName="background3" presStyleLbl="node3" presStyleIdx="1" presStyleCnt="3"/>
      <dgm:spPr/>
      <dgm:t>
        <a:bodyPr/>
        <a:lstStyle/>
        <a:p>
          <a:endParaRPr lang="ru-RU"/>
        </a:p>
      </dgm:t>
    </dgm:pt>
    <dgm:pt modelId="{499966F1-C97F-4DA6-8BCE-567D4FF0148E}" type="pres">
      <dgm:prSet presAssocID="{1B097627-135E-4232-8E1F-EA0B18A4C1F9}" presName="text3" presStyleLbl="fgAcc3" presStyleIdx="1" presStyleCnt="3" custScaleX="98713" custScaleY="842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0AD19F-BC19-4AFD-8DFE-8B9E60CB4347}" type="pres">
      <dgm:prSet presAssocID="{1B097627-135E-4232-8E1F-EA0B18A4C1F9}" presName="hierChild4" presStyleCnt="0"/>
      <dgm:spPr/>
      <dgm:t>
        <a:bodyPr/>
        <a:lstStyle/>
        <a:p>
          <a:endParaRPr lang="ru-RU"/>
        </a:p>
      </dgm:t>
    </dgm:pt>
    <dgm:pt modelId="{9359757C-F507-4484-AE98-C4728B754C38}" type="pres">
      <dgm:prSet presAssocID="{7279808A-2F18-4D48-8D42-FD06AC09C483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1A876AB-F28C-4F5A-A856-796C7B069DDF}" type="pres">
      <dgm:prSet presAssocID="{4A5664CE-2152-4A96-94BF-5AE109C1A2A0}" presName="hierRoot2" presStyleCnt="0"/>
      <dgm:spPr/>
      <dgm:t>
        <a:bodyPr/>
        <a:lstStyle/>
        <a:p>
          <a:endParaRPr lang="ru-RU"/>
        </a:p>
      </dgm:t>
    </dgm:pt>
    <dgm:pt modelId="{A498EE68-A040-4FD6-B4B2-EE87C7C961A3}" type="pres">
      <dgm:prSet presAssocID="{4A5664CE-2152-4A96-94BF-5AE109C1A2A0}" presName="composite2" presStyleCnt="0"/>
      <dgm:spPr/>
      <dgm:t>
        <a:bodyPr/>
        <a:lstStyle/>
        <a:p>
          <a:endParaRPr lang="ru-RU"/>
        </a:p>
      </dgm:t>
    </dgm:pt>
    <dgm:pt modelId="{FC71754B-75B1-44B2-8DFF-80E69FA9D1B0}" type="pres">
      <dgm:prSet presAssocID="{4A5664CE-2152-4A96-94BF-5AE109C1A2A0}" presName="background2" presStyleLbl="node2" presStyleIdx="2" presStyleCnt="3"/>
      <dgm:spPr/>
      <dgm:t>
        <a:bodyPr/>
        <a:lstStyle/>
        <a:p>
          <a:endParaRPr lang="ru-RU"/>
        </a:p>
      </dgm:t>
    </dgm:pt>
    <dgm:pt modelId="{DDF51BF4-6948-4564-96D4-99F462CC076E}" type="pres">
      <dgm:prSet presAssocID="{4A5664CE-2152-4A96-94BF-5AE109C1A2A0}" presName="text2" presStyleLbl="fgAcc2" presStyleIdx="2" presStyleCnt="3" custScaleX="129724" custScaleY="116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8C11FF-5B6E-43BA-9352-8F72002B10BC}" type="pres">
      <dgm:prSet presAssocID="{4A5664CE-2152-4A96-94BF-5AE109C1A2A0}" presName="hierChild3" presStyleCnt="0"/>
      <dgm:spPr/>
      <dgm:t>
        <a:bodyPr/>
        <a:lstStyle/>
        <a:p>
          <a:endParaRPr lang="ru-RU"/>
        </a:p>
      </dgm:t>
    </dgm:pt>
    <dgm:pt modelId="{885E7C76-1523-4571-9000-D1A15A51C831}" type="pres">
      <dgm:prSet presAssocID="{65E28707-D643-43D7-995F-4D5D79E68B7B}" presName="Name17" presStyleLbl="parChTrans1D3" presStyleIdx="2" presStyleCnt="3"/>
      <dgm:spPr/>
      <dgm:t>
        <a:bodyPr/>
        <a:lstStyle/>
        <a:p>
          <a:endParaRPr lang="ru-RU"/>
        </a:p>
      </dgm:t>
    </dgm:pt>
    <dgm:pt modelId="{A63DD814-A1AB-4CC6-B074-736826576327}" type="pres">
      <dgm:prSet presAssocID="{257B3C6C-F49E-4F20-8837-B69D12EA70F5}" presName="hierRoot3" presStyleCnt="0"/>
      <dgm:spPr/>
      <dgm:t>
        <a:bodyPr/>
        <a:lstStyle/>
        <a:p>
          <a:endParaRPr lang="ru-RU"/>
        </a:p>
      </dgm:t>
    </dgm:pt>
    <dgm:pt modelId="{83AB1E37-6D20-4A95-AEBE-DC9B72590DF3}" type="pres">
      <dgm:prSet presAssocID="{257B3C6C-F49E-4F20-8837-B69D12EA70F5}" presName="composite3" presStyleCnt="0"/>
      <dgm:spPr/>
      <dgm:t>
        <a:bodyPr/>
        <a:lstStyle/>
        <a:p>
          <a:endParaRPr lang="ru-RU"/>
        </a:p>
      </dgm:t>
    </dgm:pt>
    <dgm:pt modelId="{2200E01D-3F62-4B84-B27A-D8FE90FC1BBF}" type="pres">
      <dgm:prSet presAssocID="{257B3C6C-F49E-4F20-8837-B69D12EA70F5}" presName="background3" presStyleLbl="node3" presStyleIdx="2" presStyleCnt="3"/>
      <dgm:spPr/>
      <dgm:t>
        <a:bodyPr/>
        <a:lstStyle/>
        <a:p>
          <a:endParaRPr lang="ru-RU"/>
        </a:p>
      </dgm:t>
    </dgm:pt>
    <dgm:pt modelId="{C123348D-4535-465C-AE14-C289C380BE7A}" type="pres">
      <dgm:prSet presAssocID="{257B3C6C-F49E-4F20-8837-B69D12EA70F5}" presName="text3" presStyleLbl="fgAcc3" presStyleIdx="2" presStyleCnt="3" custScaleX="96531" custScaleY="85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668C7F-566D-46E5-9D48-4110CAE74F23}" type="pres">
      <dgm:prSet presAssocID="{257B3C6C-F49E-4F20-8837-B69D12EA70F5}" presName="hierChild4" presStyleCnt="0"/>
      <dgm:spPr/>
      <dgm:t>
        <a:bodyPr/>
        <a:lstStyle/>
        <a:p>
          <a:endParaRPr lang="ru-RU"/>
        </a:p>
      </dgm:t>
    </dgm:pt>
  </dgm:ptLst>
  <dgm:cxnLst>
    <dgm:cxn modelId="{3D5208D1-7EE0-4DB8-A3A1-CE2F9CC96F79}" type="presOf" srcId="{19A8DCDE-8E30-4FF8-8CC1-090C0BF37AC9}" destId="{1ABFB8BF-6760-41C6-B2E4-17D94577ABCE}" srcOrd="0" destOrd="0" presId="urn:microsoft.com/office/officeart/2005/8/layout/hierarchy1"/>
    <dgm:cxn modelId="{E08763F7-1C65-48EF-9107-9E573C9D002F}" srcId="{86E76EA3-9132-4709-8C72-12C5BF77BA5E}" destId="{BD5CB8F6-C198-406F-A01C-8B8F025CA610}" srcOrd="1" destOrd="0" parTransId="{54CF9CD2-4A9C-4695-B887-BDF5CE34895B}" sibTransId="{F4680501-1551-4969-9D71-8C149D9502E7}"/>
    <dgm:cxn modelId="{D4FA7643-91FF-4634-86CA-CF58861576E9}" type="presOf" srcId="{4A5664CE-2152-4A96-94BF-5AE109C1A2A0}" destId="{DDF51BF4-6948-4564-96D4-99F462CC076E}" srcOrd="0" destOrd="0" presId="urn:microsoft.com/office/officeart/2005/8/layout/hierarchy1"/>
    <dgm:cxn modelId="{8814EFB0-2FB0-4396-A463-DC415ED123A7}" type="presOf" srcId="{460A15F1-26E8-4AEE-8262-38CBD7F6941E}" destId="{0CB49944-D19F-4621-B88A-19ED1321F497}" srcOrd="0" destOrd="0" presId="urn:microsoft.com/office/officeart/2005/8/layout/hierarchy1"/>
    <dgm:cxn modelId="{E66EC67B-F5AD-48E8-9C64-E51B8B4180C5}" srcId="{4A5664CE-2152-4A96-94BF-5AE109C1A2A0}" destId="{257B3C6C-F49E-4F20-8837-B69D12EA70F5}" srcOrd="0" destOrd="0" parTransId="{65E28707-D643-43D7-995F-4D5D79E68B7B}" sibTransId="{8B303296-F570-4956-8CDE-CB67756D9EA8}"/>
    <dgm:cxn modelId="{50022DB3-DF32-4CE7-9F42-6A94A8CB8E0E}" srcId="{BD5CB8F6-C198-406F-A01C-8B8F025CA610}" destId="{1B097627-135E-4232-8E1F-EA0B18A4C1F9}" srcOrd="0" destOrd="0" parTransId="{EC127FAC-A95F-47A4-A9ED-F8EA7F160F4E}" sibTransId="{97A6D0E9-FA55-4BF2-8E10-E2B4DB73FAAB}"/>
    <dgm:cxn modelId="{7593511E-BE23-4C52-8A65-5FA9D5F95351}" type="presOf" srcId="{42D3D283-9C3A-4D38-B7EE-39616BA78F26}" destId="{A9F41861-3BEA-4417-B9C5-2080250BF79C}" srcOrd="0" destOrd="0" presId="urn:microsoft.com/office/officeart/2005/8/layout/hierarchy1"/>
    <dgm:cxn modelId="{3C90A941-4632-4A08-8CF2-8AEB3261AF92}" srcId="{86E76EA3-9132-4709-8C72-12C5BF77BA5E}" destId="{4A5664CE-2152-4A96-94BF-5AE109C1A2A0}" srcOrd="2" destOrd="0" parTransId="{7279808A-2F18-4D48-8D42-FD06AC09C483}" sibTransId="{0C210E12-13A9-499A-ACA3-C0520CD213E6}"/>
    <dgm:cxn modelId="{DF4FB0EC-A9F3-41F0-9C64-C173532FC681}" type="presOf" srcId="{257B3C6C-F49E-4F20-8837-B69D12EA70F5}" destId="{C123348D-4535-465C-AE14-C289C380BE7A}" srcOrd="0" destOrd="0" presId="urn:microsoft.com/office/officeart/2005/8/layout/hierarchy1"/>
    <dgm:cxn modelId="{AB4F9670-F993-4266-8D96-7002A65B5303}" type="presOf" srcId="{7279808A-2F18-4D48-8D42-FD06AC09C483}" destId="{9359757C-F507-4484-AE98-C4728B754C38}" srcOrd="0" destOrd="0" presId="urn:microsoft.com/office/officeart/2005/8/layout/hierarchy1"/>
    <dgm:cxn modelId="{A42FEC71-8AEE-4204-8AF2-A1DEEE6E7F2C}" type="presOf" srcId="{1B097627-135E-4232-8E1F-EA0B18A4C1F9}" destId="{499966F1-C97F-4DA6-8BCE-567D4FF0148E}" srcOrd="0" destOrd="0" presId="urn:microsoft.com/office/officeart/2005/8/layout/hierarchy1"/>
    <dgm:cxn modelId="{1705EBA2-F3DA-4337-B65D-02EFD8A26C01}" type="presOf" srcId="{26A79730-EAC6-46CA-B6D1-4111F672E37D}" destId="{DC07CE7C-0764-4E63-A7A1-3B0FABFC2F71}" srcOrd="0" destOrd="0" presId="urn:microsoft.com/office/officeart/2005/8/layout/hierarchy1"/>
    <dgm:cxn modelId="{F32936BE-AFE7-461A-BC62-55C3DFE5FA1A}" type="presOf" srcId="{EC127FAC-A95F-47A4-A9ED-F8EA7F160F4E}" destId="{DDE171FA-04AB-4734-96B8-65F74F3E0BEE}" srcOrd="0" destOrd="0" presId="urn:microsoft.com/office/officeart/2005/8/layout/hierarchy1"/>
    <dgm:cxn modelId="{470F0CC2-39DA-41A3-8BC3-118C204085C7}" type="presOf" srcId="{54CF9CD2-4A9C-4695-B887-BDF5CE34895B}" destId="{BC611305-005D-41E1-80CD-457DF5FB8CDC}" srcOrd="0" destOrd="0" presId="urn:microsoft.com/office/officeart/2005/8/layout/hierarchy1"/>
    <dgm:cxn modelId="{A4ACA87A-3ED8-4A49-AA12-866E45A78F9A}" type="presOf" srcId="{80635851-F871-4137-80C5-41F2AF31AC3E}" destId="{F8A0CE1F-B361-4CC4-A223-5A662415ED8F}" srcOrd="0" destOrd="0" presId="urn:microsoft.com/office/officeart/2005/8/layout/hierarchy1"/>
    <dgm:cxn modelId="{09601FB4-F989-4BB8-A8DC-359A61E01BDC}" srcId="{86E76EA3-9132-4709-8C72-12C5BF77BA5E}" destId="{42D3D283-9C3A-4D38-B7EE-39616BA78F26}" srcOrd="0" destOrd="0" parTransId="{80635851-F871-4137-80C5-41F2AF31AC3E}" sibTransId="{6872930A-CF01-48CC-A61A-51533DFA853A}"/>
    <dgm:cxn modelId="{FEDF5756-40E5-40C4-80F5-186C1D640645}" type="presOf" srcId="{65E28707-D643-43D7-995F-4D5D79E68B7B}" destId="{885E7C76-1523-4571-9000-D1A15A51C831}" srcOrd="0" destOrd="0" presId="urn:microsoft.com/office/officeart/2005/8/layout/hierarchy1"/>
    <dgm:cxn modelId="{FE7CCE60-DC5B-460B-AE0D-FEA3AE666F53}" type="presOf" srcId="{BD5CB8F6-C198-406F-A01C-8B8F025CA610}" destId="{62ED22E9-921E-4E40-9D1A-6A85F6916DB5}" srcOrd="0" destOrd="0" presId="urn:microsoft.com/office/officeart/2005/8/layout/hierarchy1"/>
    <dgm:cxn modelId="{C7BD21A8-EDCC-48DB-B24E-8778F71C0648}" srcId="{42D3D283-9C3A-4D38-B7EE-39616BA78F26}" destId="{460A15F1-26E8-4AEE-8262-38CBD7F6941E}" srcOrd="0" destOrd="0" parTransId="{26A79730-EAC6-46CA-B6D1-4111F672E37D}" sibTransId="{23C6B61B-663D-4744-9F97-C8D8F2ABBB11}"/>
    <dgm:cxn modelId="{DBBDC960-B971-4937-B5AF-D08FC1447E39}" srcId="{19A8DCDE-8E30-4FF8-8CC1-090C0BF37AC9}" destId="{86E76EA3-9132-4709-8C72-12C5BF77BA5E}" srcOrd="0" destOrd="0" parTransId="{D81FEBFA-4F4F-42E3-ABDD-2F555B834519}" sibTransId="{C5746492-D334-48A2-9FCE-FC3380419C98}"/>
    <dgm:cxn modelId="{0FCB9043-530D-468C-B433-15AB350B7AC3}" type="presOf" srcId="{86E76EA3-9132-4709-8C72-12C5BF77BA5E}" destId="{90E2FDAF-7E7A-49A9-8A2D-1EF210E3A468}" srcOrd="0" destOrd="0" presId="urn:microsoft.com/office/officeart/2005/8/layout/hierarchy1"/>
    <dgm:cxn modelId="{B927B428-EB41-4F95-AB1F-2151E8813FF0}" type="presParOf" srcId="{1ABFB8BF-6760-41C6-B2E4-17D94577ABCE}" destId="{4BC56928-A5DF-455D-B775-C86C14978616}" srcOrd="0" destOrd="0" presId="urn:microsoft.com/office/officeart/2005/8/layout/hierarchy1"/>
    <dgm:cxn modelId="{B7F9BF74-777F-4E56-AB57-3727F5C8193C}" type="presParOf" srcId="{4BC56928-A5DF-455D-B775-C86C14978616}" destId="{6EA284C2-09B9-447D-A989-FF7324B1D883}" srcOrd="0" destOrd="0" presId="urn:microsoft.com/office/officeart/2005/8/layout/hierarchy1"/>
    <dgm:cxn modelId="{D711934C-2ADE-4AE1-BE94-406732D7FA30}" type="presParOf" srcId="{6EA284C2-09B9-447D-A989-FF7324B1D883}" destId="{8005E257-F867-49A4-85A6-A391386FA14F}" srcOrd="0" destOrd="0" presId="urn:microsoft.com/office/officeart/2005/8/layout/hierarchy1"/>
    <dgm:cxn modelId="{E07BA592-F25E-4C50-A6AA-49CC9F34A933}" type="presParOf" srcId="{6EA284C2-09B9-447D-A989-FF7324B1D883}" destId="{90E2FDAF-7E7A-49A9-8A2D-1EF210E3A468}" srcOrd="1" destOrd="0" presId="urn:microsoft.com/office/officeart/2005/8/layout/hierarchy1"/>
    <dgm:cxn modelId="{36FBBB8A-9043-4CCF-9F6F-92C9E068F533}" type="presParOf" srcId="{4BC56928-A5DF-455D-B775-C86C14978616}" destId="{C58F04C6-ADFC-4F3D-8498-9836BD7CE97C}" srcOrd="1" destOrd="0" presId="urn:microsoft.com/office/officeart/2005/8/layout/hierarchy1"/>
    <dgm:cxn modelId="{ED1595D8-3615-4A7E-950E-D92A7A72A74F}" type="presParOf" srcId="{C58F04C6-ADFC-4F3D-8498-9836BD7CE97C}" destId="{F8A0CE1F-B361-4CC4-A223-5A662415ED8F}" srcOrd="0" destOrd="0" presId="urn:microsoft.com/office/officeart/2005/8/layout/hierarchy1"/>
    <dgm:cxn modelId="{89736943-B371-4177-A5E9-AAEB268F95B5}" type="presParOf" srcId="{C58F04C6-ADFC-4F3D-8498-9836BD7CE97C}" destId="{D6F456D8-3D89-4ECD-8B9C-E8AA929897D5}" srcOrd="1" destOrd="0" presId="urn:microsoft.com/office/officeart/2005/8/layout/hierarchy1"/>
    <dgm:cxn modelId="{4BBB3B4E-F7EA-49D2-94F5-F735AE3A8466}" type="presParOf" srcId="{D6F456D8-3D89-4ECD-8B9C-E8AA929897D5}" destId="{915C520B-C9BD-409D-A8F2-32D88B0A02E6}" srcOrd="0" destOrd="0" presId="urn:microsoft.com/office/officeart/2005/8/layout/hierarchy1"/>
    <dgm:cxn modelId="{A3886684-5969-4782-AA50-7883015758BE}" type="presParOf" srcId="{915C520B-C9BD-409D-A8F2-32D88B0A02E6}" destId="{E21C20F4-EDF4-479E-9FA3-8755F5149D50}" srcOrd="0" destOrd="0" presId="urn:microsoft.com/office/officeart/2005/8/layout/hierarchy1"/>
    <dgm:cxn modelId="{D5C33E59-8D05-499D-BD71-A450C0525C39}" type="presParOf" srcId="{915C520B-C9BD-409D-A8F2-32D88B0A02E6}" destId="{A9F41861-3BEA-4417-B9C5-2080250BF79C}" srcOrd="1" destOrd="0" presId="urn:microsoft.com/office/officeart/2005/8/layout/hierarchy1"/>
    <dgm:cxn modelId="{18EC1470-C5F0-4B1D-ACF7-BEC990893526}" type="presParOf" srcId="{D6F456D8-3D89-4ECD-8B9C-E8AA929897D5}" destId="{6B3B2DBF-FC9F-4810-9D4E-EA8D093B9151}" srcOrd="1" destOrd="0" presId="urn:microsoft.com/office/officeart/2005/8/layout/hierarchy1"/>
    <dgm:cxn modelId="{BD1D4E86-1C91-4765-8D8C-B64F1062F551}" type="presParOf" srcId="{6B3B2DBF-FC9F-4810-9D4E-EA8D093B9151}" destId="{DC07CE7C-0764-4E63-A7A1-3B0FABFC2F71}" srcOrd="0" destOrd="0" presId="urn:microsoft.com/office/officeart/2005/8/layout/hierarchy1"/>
    <dgm:cxn modelId="{D17964A9-EDF0-42F1-9821-559071E781D8}" type="presParOf" srcId="{6B3B2DBF-FC9F-4810-9D4E-EA8D093B9151}" destId="{4A8845E1-5C59-4F06-B742-065FE7F1C660}" srcOrd="1" destOrd="0" presId="urn:microsoft.com/office/officeart/2005/8/layout/hierarchy1"/>
    <dgm:cxn modelId="{FC80A802-6EAA-4813-B0D3-48253128221D}" type="presParOf" srcId="{4A8845E1-5C59-4F06-B742-065FE7F1C660}" destId="{E11C2560-18A7-412F-B121-B7F34E28B501}" srcOrd="0" destOrd="0" presId="urn:microsoft.com/office/officeart/2005/8/layout/hierarchy1"/>
    <dgm:cxn modelId="{395B85A5-3CF0-42B3-B791-8BC7515FB903}" type="presParOf" srcId="{E11C2560-18A7-412F-B121-B7F34E28B501}" destId="{D3FE1605-6B4F-46A6-B91D-514CA48A93FA}" srcOrd="0" destOrd="0" presId="urn:microsoft.com/office/officeart/2005/8/layout/hierarchy1"/>
    <dgm:cxn modelId="{39C121A3-7D80-4BF4-A8C2-B8DE25096548}" type="presParOf" srcId="{E11C2560-18A7-412F-B121-B7F34E28B501}" destId="{0CB49944-D19F-4621-B88A-19ED1321F497}" srcOrd="1" destOrd="0" presId="urn:microsoft.com/office/officeart/2005/8/layout/hierarchy1"/>
    <dgm:cxn modelId="{E22E2468-52B9-4816-825A-9EC852E8AA49}" type="presParOf" srcId="{4A8845E1-5C59-4F06-B742-065FE7F1C660}" destId="{32183A47-5784-4061-87CD-05F636F3A9C2}" srcOrd="1" destOrd="0" presId="urn:microsoft.com/office/officeart/2005/8/layout/hierarchy1"/>
    <dgm:cxn modelId="{7DE9B2C1-BB99-428A-A072-EB708A6D0B20}" type="presParOf" srcId="{C58F04C6-ADFC-4F3D-8498-9836BD7CE97C}" destId="{BC611305-005D-41E1-80CD-457DF5FB8CDC}" srcOrd="2" destOrd="0" presId="urn:microsoft.com/office/officeart/2005/8/layout/hierarchy1"/>
    <dgm:cxn modelId="{5792B95F-53AB-4AD3-8B4E-0C0FCCBCDC7E}" type="presParOf" srcId="{C58F04C6-ADFC-4F3D-8498-9836BD7CE97C}" destId="{97A7674C-A252-47F6-A1B0-A5E61943BD96}" srcOrd="3" destOrd="0" presId="urn:microsoft.com/office/officeart/2005/8/layout/hierarchy1"/>
    <dgm:cxn modelId="{73C7038B-89D7-4374-ACC1-056B7795B7C6}" type="presParOf" srcId="{97A7674C-A252-47F6-A1B0-A5E61943BD96}" destId="{BBB62485-8E89-40D0-ACB7-505AAF9DB5A3}" srcOrd="0" destOrd="0" presId="urn:microsoft.com/office/officeart/2005/8/layout/hierarchy1"/>
    <dgm:cxn modelId="{50A6B54C-A894-48EA-B8FA-E0A9982922E8}" type="presParOf" srcId="{BBB62485-8E89-40D0-ACB7-505AAF9DB5A3}" destId="{C4858DC6-6975-4672-BC1A-90A7F7287DB8}" srcOrd="0" destOrd="0" presId="urn:microsoft.com/office/officeart/2005/8/layout/hierarchy1"/>
    <dgm:cxn modelId="{A6E05318-0B21-4FD4-A2A6-EB87AE409DB1}" type="presParOf" srcId="{BBB62485-8E89-40D0-ACB7-505AAF9DB5A3}" destId="{62ED22E9-921E-4E40-9D1A-6A85F6916DB5}" srcOrd="1" destOrd="0" presId="urn:microsoft.com/office/officeart/2005/8/layout/hierarchy1"/>
    <dgm:cxn modelId="{D0B990B7-F535-49D4-B17E-F077CEACD689}" type="presParOf" srcId="{97A7674C-A252-47F6-A1B0-A5E61943BD96}" destId="{95DBC63D-CBCE-4435-A4E3-257FDC252DC0}" srcOrd="1" destOrd="0" presId="urn:microsoft.com/office/officeart/2005/8/layout/hierarchy1"/>
    <dgm:cxn modelId="{1900F3A9-CCED-41EF-8A27-3CFFB80A4B5D}" type="presParOf" srcId="{95DBC63D-CBCE-4435-A4E3-257FDC252DC0}" destId="{DDE171FA-04AB-4734-96B8-65F74F3E0BEE}" srcOrd="0" destOrd="0" presId="urn:microsoft.com/office/officeart/2005/8/layout/hierarchy1"/>
    <dgm:cxn modelId="{69B9D099-3C25-4EA2-89F2-46D82403C8BF}" type="presParOf" srcId="{95DBC63D-CBCE-4435-A4E3-257FDC252DC0}" destId="{BB355A16-7774-4F52-8D67-76763E30B3C4}" srcOrd="1" destOrd="0" presId="urn:microsoft.com/office/officeart/2005/8/layout/hierarchy1"/>
    <dgm:cxn modelId="{DC89BB17-71CB-401F-B546-4EE40BCD969A}" type="presParOf" srcId="{BB355A16-7774-4F52-8D67-76763E30B3C4}" destId="{78B57342-B5F8-42A6-AB3C-A15CC4AC5C2A}" srcOrd="0" destOrd="0" presId="urn:microsoft.com/office/officeart/2005/8/layout/hierarchy1"/>
    <dgm:cxn modelId="{C7BFC4E2-15C2-4AA8-89C2-1EC4A84233BA}" type="presParOf" srcId="{78B57342-B5F8-42A6-AB3C-A15CC4AC5C2A}" destId="{B9D6F4D0-0BF3-4979-B29E-068BFC255472}" srcOrd="0" destOrd="0" presId="urn:microsoft.com/office/officeart/2005/8/layout/hierarchy1"/>
    <dgm:cxn modelId="{7E56F441-95AB-4330-8693-BB6C71EACB78}" type="presParOf" srcId="{78B57342-B5F8-42A6-AB3C-A15CC4AC5C2A}" destId="{499966F1-C97F-4DA6-8BCE-567D4FF0148E}" srcOrd="1" destOrd="0" presId="urn:microsoft.com/office/officeart/2005/8/layout/hierarchy1"/>
    <dgm:cxn modelId="{9964A3E2-76DC-417B-907E-EEC3E3C63387}" type="presParOf" srcId="{BB355A16-7774-4F52-8D67-76763E30B3C4}" destId="{D30AD19F-BC19-4AFD-8DFE-8B9E60CB4347}" srcOrd="1" destOrd="0" presId="urn:microsoft.com/office/officeart/2005/8/layout/hierarchy1"/>
    <dgm:cxn modelId="{9CD03BD7-E42E-4CA1-9EB7-92D0E840FB57}" type="presParOf" srcId="{C58F04C6-ADFC-4F3D-8498-9836BD7CE97C}" destId="{9359757C-F507-4484-AE98-C4728B754C38}" srcOrd="4" destOrd="0" presId="urn:microsoft.com/office/officeart/2005/8/layout/hierarchy1"/>
    <dgm:cxn modelId="{78E6643A-9A3A-4A90-A245-42670657108C}" type="presParOf" srcId="{C58F04C6-ADFC-4F3D-8498-9836BD7CE97C}" destId="{E1A876AB-F28C-4F5A-A856-796C7B069DDF}" srcOrd="5" destOrd="0" presId="urn:microsoft.com/office/officeart/2005/8/layout/hierarchy1"/>
    <dgm:cxn modelId="{2FD11F00-DC05-4A3E-ACD8-C3B648C9116C}" type="presParOf" srcId="{E1A876AB-F28C-4F5A-A856-796C7B069DDF}" destId="{A498EE68-A040-4FD6-B4B2-EE87C7C961A3}" srcOrd="0" destOrd="0" presId="urn:microsoft.com/office/officeart/2005/8/layout/hierarchy1"/>
    <dgm:cxn modelId="{825AEE1C-698A-4085-81A5-3F58CE2F238A}" type="presParOf" srcId="{A498EE68-A040-4FD6-B4B2-EE87C7C961A3}" destId="{FC71754B-75B1-44B2-8DFF-80E69FA9D1B0}" srcOrd="0" destOrd="0" presId="urn:microsoft.com/office/officeart/2005/8/layout/hierarchy1"/>
    <dgm:cxn modelId="{3C877E30-2846-4632-AE18-C66E0B1F61B3}" type="presParOf" srcId="{A498EE68-A040-4FD6-B4B2-EE87C7C961A3}" destId="{DDF51BF4-6948-4564-96D4-99F462CC076E}" srcOrd="1" destOrd="0" presId="urn:microsoft.com/office/officeart/2005/8/layout/hierarchy1"/>
    <dgm:cxn modelId="{FDFA39DA-15F2-4C1F-9412-0B650AEAF628}" type="presParOf" srcId="{E1A876AB-F28C-4F5A-A856-796C7B069DDF}" destId="{8B8C11FF-5B6E-43BA-9352-8F72002B10BC}" srcOrd="1" destOrd="0" presId="urn:microsoft.com/office/officeart/2005/8/layout/hierarchy1"/>
    <dgm:cxn modelId="{8FD16C53-A559-4DD8-8FB6-83D74614D8F1}" type="presParOf" srcId="{8B8C11FF-5B6E-43BA-9352-8F72002B10BC}" destId="{885E7C76-1523-4571-9000-D1A15A51C831}" srcOrd="0" destOrd="0" presId="urn:microsoft.com/office/officeart/2005/8/layout/hierarchy1"/>
    <dgm:cxn modelId="{0DA481F1-6A30-46CF-AF67-37AFFC145C65}" type="presParOf" srcId="{8B8C11FF-5B6E-43BA-9352-8F72002B10BC}" destId="{A63DD814-A1AB-4CC6-B074-736826576327}" srcOrd="1" destOrd="0" presId="urn:microsoft.com/office/officeart/2005/8/layout/hierarchy1"/>
    <dgm:cxn modelId="{04AD7A7B-A9DB-4AF9-9E38-BA37BE551366}" type="presParOf" srcId="{A63DD814-A1AB-4CC6-B074-736826576327}" destId="{83AB1E37-6D20-4A95-AEBE-DC9B72590DF3}" srcOrd="0" destOrd="0" presId="urn:microsoft.com/office/officeart/2005/8/layout/hierarchy1"/>
    <dgm:cxn modelId="{C777AC3C-82DB-47F4-A115-62B779ACEAED}" type="presParOf" srcId="{83AB1E37-6D20-4A95-AEBE-DC9B72590DF3}" destId="{2200E01D-3F62-4B84-B27A-D8FE90FC1BBF}" srcOrd="0" destOrd="0" presId="urn:microsoft.com/office/officeart/2005/8/layout/hierarchy1"/>
    <dgm:cxn modelId="{1DD08797-ED6F-43B3-ADAB-F90F38A7B326}" type="presParOf" srcId="{83AB1E37-6D20-4A95-AEBE-DC9B72590DF3}" destId="{C123348D-4535-465C-AE14-C289C380BE7A}" srcOrd="1" destOrd="0" presId="urn:microsoft.com/office/officeart/2005/8/layout/hierarchy1"/>
    <dgm:cxn modelId="{A7D624B1-9997-447D-9EBC-75882B21DDBB}" type="presParOf" srcId="{A63DD814-A1AB-4CC6-B074-736826576327}" destId="{83668C7F-566D-46E5-9D48-4110CAE74F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1F5EDD-6D66-4C14-B9ED-935D5AE14593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67723B8-8CED-45E7-97FA-33FA597DCAFB}">
      <dgm:prSet phldrT="[Текст]" custT="1"/>
      <dgm:spPr/>
      <dgm:t>
        <a:bodyPr/>
        <a:lstStyle/>
        <a:p>
          <a:r>
            <a:rPr lang="ru-RU" sz="1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Фестиваль ВФСК «ГТО» среди учащихся высших учебных заведений городского округа город Воронеж</a:t>
          </a:r>
          <a:endParaRPr lang="ru-RU" sz="12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C6E30B-BB4C-4F81-9FF3-E6BC4579C05B}" type="parTrans" cxnId="{8A6B0B71-6033-4F06-B3DF-95BC3C5A6C50}">
      <dgm:prSet/>
      <dgm:spPr/>
      <dgm:t>
        <a:bodyPr/>
        <a:lstStyle/>
        <a:p>
          <a:endParaRPr lang="ru-RU" sz="125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737FC9-CC86-4DC9-9C05-D430BAB4159B}" type="sibTrans" cxnId="{8A6B0B71-6033-4F06-B3DF-95BC3C5A6C50}">
      <dgm:prSet/>
      <dgm:spPr/>
      <dgm:t>
        <a:bodyPr/>
        <a:lstStyle/>
        <a:p>
          <a:endParaRPr lang="ru-RU" sz="125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87A567-DA73-40A4-B67B-BE330C5E6462}">
      <dgm:prSet phldrT="[Текст]" custT="1"/>
      <dgm:spPr/>
      <dgm:t>
        <a:bodyPr/>
        <a:lstStyle/>
        <a:p>
          <a:r>
            <a:rPr lang="ru-RU" sz="1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Спартакиада ГТО среди муниципальных  служащих, сотрудников муниципальных предприятий, организаций и учреждений городского округа город Воронеж</a:t>
          </a:r>
          <a:endParaRPr lang="ru-RU" sz="12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02B07C-F259-4151-AA85-1BA204163653}" type="parTrans" cxnId="{71EE3867-7427-4A4D-8053-2B05B73620D3}">
      <dgm:prSet/>
      <dgm:spPr/>
      <dgm:t>
        <a:bodyPr/>
        <a:lstStyle/>
        <a:p>
          <a:endParaRPr lang="ru-RU" sz="125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F58184-E881-440E-8D69-255F40424AE8}" type="sibTrans" cxnId="{71EE3867-7427-4A4D-8053-2B05B73620D3}">
      <dgm:prSet/>
      <dgm:spPr/>
      <dgm:t>
        <a:bodyPr/>
        <a:lstStyle/>
        <a:p>
          <a:endParaRPr lang="ru-RU" sz="125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BE41A3-7EC8-4E5F-97C5-D2B7FAD8A41E}">
      <dgm:prSet custT="1"/>
      <dgm:spPr/>
      <dgm:t>
        <a:bodyPr/>
        <a:lstStyle/>
        <a:p>
          <a:r>
            <a:rPr lang="ru-RU" sz="1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Спартакиада ВФСК «ГТО» среди учащихся общеобразовательных учреждений городского округа город Воронеж </a:t>
          </a:r>
          <a:endParaRPr lang="ru-RU" sz="12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4D167B-4F94-4E15-9FFF-0BFD10CA911E}" type="parTrans" cxnId="{AD4D8CDA-E0AA-41B1-8CEF-D31A3D031C24}">
      <dgm:prSet/>
      <dgm:spPr/>
      <dgm:t>
        <a:bodyPr/>
        <a:lstStyle/>
        <a:p>
          <a:endParaRPr lang="ru-RU" sz="1250" b="1">
            <a:solidFill>
              <a:schemeClr val="tx1"/>
            </a:solidFill>
          </a:endParaRPr>
        </a:p>
      </dgm:t>
    </dgm:pt>
    <dgm:pt modelId="{895CEF01-E1C2-4372-9B6F-076022819D58}" type="sibTrans" cxnId="{AD4D8CDA-E0AA-41B1-8CEF-D31A3D031C24}">
      <dgm:prSet/>
      <dgm:spPr/>
      <dgm:t>
        <a:bodyPr/>
        <a:lstStyle/>
        <a:p>
          <a:endParaRPr lang="ru-RU" sz="1250" b="1">
            <a:solidFill>
              <a:schemeClr val="tx1"/>
            </a:solidFill>
          </a:endParaRPr>
        </a:p>
      </dgm:t>
    </dgm:pt>
    <dgm:pt modelId="{F7F8A5F8-6E3D-442C-A440-F86B484E3C7C}">
      <dgm:prSet custT="1"/>
      <dgm:spPr/>
      <dgm:t>
        <a:bodyPr/>
        <a:lstStyle/>
        <a:p>
          <a:r>
            <a:rPr lang="ru-RU" sz="1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Акция «от знака ГТО к олимпийским медалям»</a:t>
          </a:r>
          <a:endParaRPr lang="ru-RU" sz="12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434BFA-33AE-47A0-A364-288DF3E8AD66}" type="parTrans" cxnId="{E744562E-D760-4008-8DB2-BE2FCB325513}">
      <dgm:prSet/>
      <dgm:spPr/>
      <dgm:t>
        <a:bodyPr/>
        <a:lstStyle/>
        <a:p>
          <a:endParaRPr lang="ru-RU" sz="1250" b="1">
            <a:solidFill>
              <a:schemeClr val="tx1"/>
            </a:solidFill>
          </a:endParaRPr>
        </a:p>
      </dgm:t>
    </dgm:pt>
    <dgm:pt modelId="{A1BB8DEA-FFA9-4721-ACA9-592B549F5184}" type="sibTrans" cxnId="{E744562E-D760-4008-8DB2-BE2FCB325513}">
      <dgm:prSet/>
      <dgm:spPr/>
      <dgm:t>
        <a:bodyPr/>
        <a:lstStyle/>
        <a:p>
          <a:endParaRPr lang="ru-RU" sz="1250" b="1">
            <a:solidFill>
              <a:schemeClr val="tx1"/>
            </a:solidFill>
          </a:endParaRPr>
        </a:p>
      </dgm:t>
    </dgm:pt>
    <dgm:pt modelId="{D88BE1A2-3223-441A-A630-D336080A5F0E}">
      <dgm:prSet custT="1"/>
      <dgm:spPr/>
      <dgm:t>
        <a:bodyPr/>
        <a:lstStyle/>
        <a:p>
          <a:r>
            <a:rPr lang="ru-RU" sz="1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 - пропагандистская акция «Я </a:t>
          </a:r>
          <a:r>
            <a:rPr lang="ru-RU" sz="125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ГоТОв</a:t>
          </a:r>
          <a:r>
            <a:rPr lang="ru-RU" sz="1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2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5F45D4-5940-40C4-8F2D-ED3B4DF5ED58}" type="parTrans" cxnId="{F9021C6D-4E32-4537-9492-EBD8160439FC}">
      <dgm:prSet/>
      <dgm:spPr/>
      <dgm:t>
        <a:bodyPr/>
        <a:lstStyle/>
        <a:p>
          <a:endParaRPr lang="ru-RU" sz="1250" b="1">
            <a:solidFill>
              <a:schemeClr val="tx1"/>
            </a:solidFill>
          </a:endParaRPr>
        </a:p>
      </dgm:t>
    </dgm:pt>
    <dgm:pt modelId="{79221DF4-6D53-4786-90C2-68A0A366C0DE}" type="sibTrans" cxnId="{F9021C6D-4E32-4537-9492-EBD8160439FC}">
      <dgm:prSet/>
      <dgm:spPr/>
      <dgm:t>
        <a:bodyPr/>
        <a:lstStyle/>
        <a:p>
          <a:endParaRPr lang="ru-RU" sz="1250" b="1">
            <a:solidFill>
              <a:schemeClr val="tx1"/>
            </a:solidFill>
          </a:endParaRPr>
        </a:p>
      </dgm:t>
    </dgm:pt>
    <dgm:pt modelId="{2669004F-6724-48C0-BDB2-FD6E9B667EE0}">
      <dgm:prSet custT="1"/>
      <dgm:spPr/>
      <dgm:t>
        <a:bodyPr/>
        <a:lstStyle/>
        <a:p>
          <a:r>
            <a:rPr lang="ru-RU" sz="125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День физкультурника</a:t>
          </a:r>
          <a:endParaRPr lang="ru-RU" sz="12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1A8C33-0F30-4666-8696-C87C43227F34}" type="parTrans" cxnId="{76BDCBAB-7C1D-44D8-8656-C7E2EFE1E0FD}">
      <dgm:prSet/>
      <dgm:spPr/>
      <dgm:t>
        <a:bodyPr/>
        <a:lstStyle/>
        <a:p>
          <a:endParaRPr lang="ru-RU" sz="1250" b="1">
            <a:solidFill>
              <a:schemeClr val="tx1"/>
            </a:solidFill>
          </a:endParaRPr>
        </a:p>
      </dgm:t>
    </dgm:pt>
    <dgm:pt modelId="{2B305008-9552-416C-A01C-48B85916D1E0}" type="sibTrans" cxnId="{76BDCBAB-7C1D-44D8-8656-C7E2EFE1E0FD}">
      <dgm:prSet/>
      <dgm:spPr/>
      <dgm:t>
        <a:bodyPr/>
        <a:lstStyle/>
        <a:p>
          <a:endParaRPr lang="ru-RU" sz="1250" b="1">
            <a:solidFill>
              <a:schemeClr val="tx1"/>
            </a:solidFill>
          </a:endParaRPr>
        </a:p>
      </dgm:t>
    </dgm:pt>
    <dgm:pt modelId="{FA6956F1-4F93-4161-BE73-B076E13CB92D}">
      <dgm:prSet custT="1"/>
      <dgm:spPr/>
      <dgm:t>
        <a:bodyPr/>
        <a:lstStyle/>
        <a:p>
          <a:r>
            <a:rPr lang="ru-RU" sz="1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Акция «от норм ГТО к здоровью нации»</a:t>
          </a:r>
          <a:endParaRPr lang="ru-RU" sz="1250" b="1" dirty="0">
            <a:solidFill>
              <a:schemeClr val="tx1"/>
            </a:solidFill>
          </a:endParaRPr>
        </a:p>
      </dgm:t>
    </dgm:pt>
    <dgm:pt modelId="{79888DD7-81DB-4C8F-A831-B7A4BE62D740}" type="parTrans" cxnId="{97F11C83-B076-4F4A-812A-9E2E0B13357D}">
      <dgm:prSet/>
      <dgm:spPr/>
      <dgm:t>
        <a:bodyPr/>
        <a:lstStyle/>
        <a:p>
          <a:endParaRPr lang="ru-RU" sz="1250" b="1">
            <a:solidFill>
              <a:schemeClr val="tx1"/>
            </a:solidFill>
          </a:endParaRPr>
        </a:p>
      </dgm:t>
    </dgm:pt>
    <dgm:pt modelId="{0D647969-FC17-489B-BA02-8CC432B6A070}" type="sibTrans" cxnId="{97F11C83-B076-4F4A-812A-9E2E0B13357D}">
      <dgm:prSet/>
      <dgm:spPr/>
      <dgm:t>
        <a:bodyPr/>
        <a:lstStyle/>
        <a:p>
          <a:endParaRPr lang="ru-RU" sz="1250" b="1">
            <a:solidFill>
              <a:schemeClr val="tx1"/>
            </a:solidFill>
          </a:endParaRPr>
        </a:p>
      </dgm:t>
    </dgm:pt>
    <dgm:pt modelId="{1E3C2A56-560A-410A-A565-CD1B0AF3938D}" type="pres">
      <dgm:prSet presAssocID="{051F5EDD-6D66-4C14-B9ED-935D5AE145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EC61FF-5BE6-4495-AA9A-1AD89FF0460E}" type="pres">
      <dgm:prSet presAssocID="{267723B8-8CED-45E7-97FA-33FA597DCAFB}" presName="parentLin" presStyleCnt="0"/>
      <dgm:spPr/>
    </dgm:pt>
    <dgm:pt modelId="{8DA0E9FD-168A-4D79-82CC-C3DE8A49C092}" type="pres">
      <dgm:prSet presAssocID="{267723B8-8CED-45E7-97FA-33FA597DCAF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3285AA8-D2C6-45C2-9125-95AAA8BF018D}" type="pres">
      <dgm:prSet presAssocID="{267723B8-8CED-45E7-97FA-33FA597DCAF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47D14-6FCD-469A-ACB1-B783B1B058DF}" type="pres">
      <dgm:prSet presAssocID="{267723B8-8CED-45E7-97FA-33FA597DCAFB}" presName="negativeSpace" presStyleCnt="0"/>
      <dgm:spPr/>
    </dgm:pt>
    <dgm:pt modelId="{F45D4C66-F167-4B45-A906-94512C6678AB}" type="pres">
      <dgm:prSet presAssocID="{267723B8-8CED-45E7-97FA-33FA597DCAFB}" presName="childText" presStyleLbl="conFgAcc1" presStyleIdx="0" presStyleCnt="7">
        <dgm:presLayoutVars>
          <dgm:bulletEnabled val="1"/>
        </dgm:presLayoutVars>
      </dgm:prSet>
      <dgm:spPr/>
    </dgm:pt>
    <dgm:pt modelId="{CB4EB024-EBAE-4B15-828A-70A1665CC9B3}" type="pres">
      <dgm:prSet presAssocID="{6C737FC9-CC86-4DC9-9C05-D430BAB4159B}" presName="spaceBetweenRectangles" presStyleCnt="0"/>
      <dgm:spPr/>
    </dgm:pt>
    <dgm:pt modelId="{7B3B77DD-5C07-40BC-8DFE-2A359E07376B}" type="pres">
      <dgm:prSet presAssocID="{8C87A567-DA73-40A4-B67B-BE330C5E6462}" presName="parentLin" presStyleCnt="0"/>
      <dgm:spPr/>
    </dgm:pt>
    <dgm:pt modelId="{4A13189E-1A75-4D64-902F-2EC910F09E6B}" type="pres">
      <dgm:prSet presAssocID="{8C87A567-DA73-40A4-B67B-BE330C5E646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ADB706E-0CDD-4ED2-8336-EED93D341864}" type="pres">
      <dgm:prSet presAssocID="{8C87A567-DA73-40A4-B67B-BE330C5E6462}" presName="parentText" presStyleLbl="node1" presStyleIdx="1" presStyleCnt="7" custScaleY="115040" custLinFactNeighborX="15641" custLinFactNeighborY="-18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BFD4F-8FB4-4381-8D59-342CC00F414A}" type="pres">
      <dgm:prSet presAssocID="{8C87A567-DA73-40A4-B67B-BE330C5E6462}" presName="negativeSpace" presStyleCnt="0"/>
      <dgm:spPr/>
    </dgm:pt>
    <dgm:pt modelId="{FD74910D-EBA8-4C01-A18C-69F60F222AD7}" type="pres">
      <dgm:prSet presAssocID="{8C87A567-DA73-40A4-B67B-BE330C5E6462}" presName="childText" presStyleLbl="conFgAcc1" presStyleIdx="1" presStyleCnt="7">
        <dgm:presLayoutVars>
          <dgm:bulletEnabled val="1"/>
        </dgm:presLayoutVars>
      </dgm:prSet>
      <dgm:spPr/>
    </dgm:pt>
    <dgm:pt modelId="{E5286F75-4172-4951-8386-2FBA79187056}" type="pres">
      <dgm:prSet presAssocID="{7DF58184-E881-440E-8D69-255F40424AE8}" presName="spaceBetweenRectangles" presStyleCnt="0"/>
      <dgm:spPr/>
    </dgm:pt>
    <dgm:pt modelId="{03DD29BD-A21C-48CB-89FF-9C0F8C9D9B1C}" type="pres">
      <dgm:prSet presAssocID="{9DBE41A3-7EC8-4E5F-97C5-D2B7FAD8A41E}" presName="parentLin" presStyleCnt="0"/>
      <dgm:spPr/>
    </dgm:pt>
    <dgm:pt modelId="{470B0841-16C8-45DD-91CA-0CB2DD597F66}" type="pres">
      <dgm:prSet presAssocID="{9DBE41A3-7EC8-4E5F-97C5-D2B7FAD8A41E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8D593847-1C67-4693-B69F-6183E8DD8838}" type="pres">
      <dgm:prSet presAssocID="{9DBE41A3-7EC8-4E5F-97C5-D2B7FAD8A41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53A74-4E52-4C3E-999C-A88FDDB58E18}" type="pres">
      <dgm:prSet presAssocID="{9DBE41A3-7EC8-4E5F-97C5-D2B7FAD8A41E}" presName="negativeSpace" presStyleCnt="0"/>
      <dgm:spPr/>
    </dgm:pt>
    <dgm:pt modelId="{E8C5BD66-94D4-4654-A039-3399F54CADE4}" type="pres">
      <dgm:prSet presAssocID="{9DBE41A3-7EC8-4E5F-97C5-D2B7FAD8A41E}" presName="childText" presStyleLbl="conFgAcc1" presStyleIdx="2" presStyleCnt="7">
        <dgm:presLayoutVars>
          <dgm:bulletEnabled val="1"/>
        </dgm:presLayoutVars>
      </dgm:prSet>
      <dgm:spPr/>
    </dgm:pt>
    <dgm:pt modelId="{1BF4B16B-B044-4B11-AAAD-C01FC55A4C00}" type="pres">
      <dgm:prSet presAssocID="{895CEF01-E1C2-4372-9B6F-076022819D58}" presName="spaceBetweenRectangles" presStyleCnt="0"/>
      <dgm:spPr/>
    </dgm:pt>
    <dgm:pt modelId="{272E8C6B-E057-4B8E-94CE-568F2A719A73}" type="pres">
      <dgm:prSet presAssocID="{2669004F-6724-48C0-BDB2-FD6E9B667EE0}" presName="parentLin" presStyleCnt="0"/>
      <dgm:spPr/>
    </dgm:pt>
    <dgm:pt modelId="{754DD52D-6D55-4807-B38D-400A4E909A1C}" type="pres">
      <dgm:prSet presAssocID="{2669004F-6724-48C0-BDB2-FD6E9B667EE0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17E76EAD-97EA-41DD-8254-525E4F728086}" type="pres">
      <dgm:prSet presAssocID="{2669004F-6724-48C0-BDB2-FD6E9B667EE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CDA94-66DD-44B9-8766-62C9C67CC259}" type="pres">
      <dgm:prSet presAssocID="{2669004F-6724-48C0-BDB2-FD6E9B667EE0}" presName="negativeSpace" presStyleCnt="0"/>
      <dgm:spPr/>
    </dgm:pt>
    <dgm:pt modelId="{F71CF2AD-EB9A-41B1-9E12-B605CB4F4C1A}" type="pres">
      <dgm:prSet presAssocID="{2669004F-6724-48C0-BDB2-FD6E9B667EE0}" presName="childText" presStyleLbl="conFgAcc1" presStyleIdx="3" presStyleCnt="7" custLinFactNeighborX="369" custLinFactNeighborY="24512">
        <dgm:presLayoutVars>
          <dgm:bulletEnabled val="1"/>
        </dgm:presLayoutVars>
      </dgm:prSet>
      <dgm:spPr/>
    </dgm:pt>
    <dgm:pt modelId="{3027C9A9-6FE3-402E-9FBC-9CFA30E682D8}" type="pres">
      <dgm:prSet presAssocID="{2B305008-9552-416C-A01C-48B85916D1E0}" presName="spaceBetweenRectangles" presStyleCnt="0"/>
      <dgm:spPr/>
    </dgm:pt>
    <dgm:pt modelId="{01904CA8-12E9-4312-B7C0-60B833F31302}" type="pres">
      <dgm:prSet presAssocID="{D88BE1A2-3223-441A-A630-D336080A5F0E}" presName="parentLin" presStyleCnt="0"/>
      <dgm:spPr/>
    </dgm:pt>
    <dgm:pt modelId="{301263AD-6DFD-459D-8F48-AD013707B683}" type="pres">
      <dgm:prSet presAssocID="{D88BE1A2-3223-441A-A630-D336080A5F0E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295DE2D9-0575-4968-97D7-0B2386121DF1}" type="pres">
      <dgm:prSet presAssocID="{D88BE1A2-3223-441A-A630-D336080A5F0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36E27-3706-4E9F-95EF-CD026C394581}" type="pres">
      <dgm:prSet presAssocID="{D88BE1A2-3223-441A-A630-D336080A5F0E}" presName="negativeSpace" presStyleCnt="0"/>
      <dgm:spPr/>
    </dgm:pt>
    <dgm:pt modelId="{DC78A67B-5067-4BF5-9268-11C39F88C5E9}" type="pres">
      <dgm:prSet presAssocID="{D88BE1A2-3223-441A-A630-D336080A5F0E}" presName="childText" presStyleLbl="conFgAcc1" presStyleIdx="4" presStyleCnt="7">
        <dgm:presLayoutVars>
          <dgm:bulletEnabled val="1"/>
        </dgm:presLayoutVars>
      </dgm:prSet>
      <dgm:spPr/>
    </dgm:pt>
    <dgm:pt modelId="{BECD6892-21C8-4CBD-A9E9-F4852A214DDC}" type="pres">
      <dgm:prSet presAssocID="{79221DF4-6D53-4786-90C2-68A0A366C0DE}" presName="spaceBetweenRectangles" presStyleCnt="0"/>
      <dgm:spPr/>
    </dgm:pt>
    <dgm:pt modelId="{E024C209-69F8-4B38-B004-45D4D93EF66C}" type="pres">
      <dgm:prSet presAssocID="{F7F8A5F8-6E3D-442C-A440-F86B484E3C7C}" presName="parentLin" presStyleCnt="0"/>
      <dgm:spPr/>
    </dgm:pt>
    <dgm:pt modelId="{3E138DFF-E089-464B-B640-46C50874291E}" type="pres">
      <dgm:prSet presAssocID="{F7F8A5F8-6E3D-442C-A440-F86B484E3C7C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3E220371-0A7D-4856-8DBB-FBD4524B3A68}" type="pres">
      <dgm:prSet presAssocID="{F7F8A5F8-6E3D-442C-A440-F86B484E3C7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871CA-CFBE-440E-8DF2-976B84C3C935}" type="pres">
      <dgm:prSet presAssocID="{F7F8A5F8-6E3D-442C-A440-F86B484E3C7C}" presName="negativeSpace" presStyleCnt="0"/>
      <dgm:spPr/>
    </dgm:pt>
    <dgm:pt modelId="{789768B1-E62B-4445-84EB-5FD75C4F7D6E}" type="pres">
      <dgm:prSet presAssocID="{F7F8A5F8-6E3D-442C-A440-F86B484E3C7C}" presName="childText" presStyleLbl="conFgAcc1" presStyleIdx="5" presStyleCnt="7">
        <dgm:presLayoutVars>
          <dgm:bulletEnabled val="1"/>
        </dgm:presLayoutVars>
      </dgm:prSet>
      <dgm:spPr/>
    </dgm:pt>
    <dgm:pt modelId="{1F6C38CD-5B64-4B5C-84DC-0F0F98E74709}" type="pres">
      <dgm:prSet presAssocID="{A1BB8DEA-FFA9-4721-ACA9-592B549F5184}" presName="spaceBetweenRectangles" presStyleCnt="0"/>
      <dgm:spPr/>
    </dgm:pt>
    <dgm:pt modelId="{E11FB6A2-B519-4687-B2EC-33D5075EA9EF}" type="pres">
      <dgm:prSet presAssocID="{FA6956F1-4F93-4161-BE73-B076E13CB92D}" presName="parentLin" presStyleCnt="0"/>
      <dgm:spPr/>
    </dgm:pt>
    <dgm:pt modelId="{D171168F-335F-48B1-BAD4-D795E8BA695F}" type="pres">
      <dgm:prSet presAssocID="{FA6956F1-4F93-4161-BE73-B076E13CB92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F8887DE8-7C67-4D41-8AC2-3CC5B4D2235E}" type="pres">
      <dgm:prSet presAssocID="{FA6956F1-4F93-4161-BE73-B076E13CB92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711B5-7302-4857-AE46-2440C61C467A}" type="pres">
      <dgm:prSet presAssocID="{FA6956F1-4F93-4161-BE73-B076E13CB92D}" presName="negativeSpace" presStyleCnt="0"/>
      <dgm:spPr/>
    </dgm:pt>
    <dgm:pt modelId="{8266A2AD-D27E-42B5-A863-6134F9456959}" type="pres">
      <dgm:prSet presAssocID="{FA6956F1-4F93-4161-BE73-B076E13CB92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1EE3867-7427-4A4D-8053-2B05B73620D3}" srcId="{051F5EDD-6D66-4C14-B9ED-935D5AE14593}" destId="{8C87A567-DA73-40A4-B67B-BE330C5E6462}" srcOrd="1" destOrd="0" parTransId="{2302B07C-F259-4151-AA85-1BA204163653}" sibTransId="{7DF58184-E881-440E-8D69-255F40424AE8}"/>
    <dgm:cxn modelId="{8A6B0B71-6033-4F06-B3DF-95BC3C5A6C50}" srcId="{051F5EDD-6D66-4C14-B9ED-935D5AE14593}" destId="{267723B8-8CED-45E7-97FA-33FA597DCAFB}" srcOrd="0" destOrd="0" parTransId="{4FC6E30B-BB4C-4F81-9FF3-E6BC4579C05B}" sibTransId="{6C737FC9-CC86-4DC9-9C05-D430BAB4159B}"/>
    <dgm:cxn modelId="{83E73DDB-3ACB-428A-90C8-47B8B542796A}" type="presOf" srcId="{9DBE41A3-7EC8-4E5F-97C5-D2B7FAD8A41E}" destId="{470B0841-16C8-45DD-91CA-0CB2DD597F66}" srcOrd="0" destOrd="0" presId="urn:microsoft.com/office/officeart/2005/8/layout/list1"/>
    <dgm:cxn modelId="{E744562E-D760-4008-8DB2-BE2FCB325513}" srcId="{051F5EDD-6D66-4C14-B9ED-935D5AE14593}" destId="{F7F8A5F8-6E3D-442C-A440-F86B484E3C7C}" srcOrd="5" destOrd="0" parTransId="{63434BFA-33AE-47A0-A364-288DF3E8AD66}" sibTransId="{A1BB8DEA-FFA9-4721-ACA9-592B549F5184}"/>
    <dgm:cxn modelId="{47E107D0-4A09-4DCF-9C05-0FF92198E919}" type="presOf" srcId="{FA6956F1-4F93-4161-BE73-B076E13CB92D}" destId="{F8887DE8-7C67-4D41-8AC2-3CC5B4D2235E}" srcOrd="1" destOrd="0" presId="urn:microsoft.com/office/officeart/2005/8/layout/list1"/>
    <dgm:cxn modelId="{5D691DAB-6CB9-40E7-81B3-BA81FE7225A0}" type="presOf" srcId="{267723B8-8CED-45E7-97FA-33FA597DCAFB}" destId="{33285AA8-D2C6-45C2-9125-95AAA8BF018D}" srcOrd="1" destOrd="0" presId="urn:microsoft.com/office/officeart/2005/8/layout/list1"/>
    <dgm:cxn modelId="{C301CB61-C799-4881-B84D-2F85386691F8}" type="presOf" srcId="{9DBE41A3-7EC8-4E5F-97C5-D2B7FAD8A41E}" destId="{8D593847-1C67-4693-B69F-6183E8DD8838}" srcOrd="1" destOrd="0" presId="urn:microsoft.com/office/officeart/2005/8/layout/list1"/>
    <dgm:cxn modelId="{F9021C6D-4E32-4537-9492-EBD8160439FC}" srcId="{051F5EDD-6D66-4C14-B9ED-935D5AE14593}" destId="{D88BE1A2-3223-441A-A630-D336080A5F0E}" srcOrd="4" destOrd="0" parTransId="{515F45D4-5940-40C4-8F2D-ED3B4DF5ED58}" sibTransId="{79221DF4-6D53-4786-90C2-68A0A366C0DE}"/>
    <dgm:cxn modelId="{97F11C83-B076-4F4A-812A-9E2E0B13357D}" srcId="{051F5EDD-6D66-4C14-B9ED-935D5AE14593}" destId="{FA6956F1-4F93-4161-BE73-B076E13CB92D}" srcOrd="6" destOrd="0" parTransId="{79888DD7-81DB-4C8F-A831-B7A4BE62D740}" sibTransId="{0D647969-FC17-489B-BA02-8CC432B6A070}"/>
    <dgm:cxn modelId="{EC6EA80B-B068-4C09-94D1-99440626FDDF}" type="presOf" srcId="{FA6956F1-4F93-4161-BE73-B076E13CB92D}" destId="{D171168F-335F-48B1-BAD4-D795E8BA695F}" srcOrd="0" destOrd="0" presId="urn:microsoft.com/office/officeart/2005/8/layout/list1"/>
    <dgm:cxn modelId="{AD4D8CDA-E0AA-41B1-8CEF-D31A3D031C24}" srcId="{051F5EDD-6D66-4C14-B9ED-935D5AE14593}" destId="{9DBE41A3-7EC8-4E5F-97C5-D2B7FAD8A41E}" srcOrd="2" destOrd="0" parTransId="{724D167B-4F94-4E15-9FFF-0BFD10CA911E}" sibTransId="{895CEF01-E1C2-4372-9B6F-076022819D58}"/>
    <dgm:cxn modelId="{C7694619-032E-439A-8D3C-0F2C93252ED0}" type="presOf" srcId="{D88BE1A2-3223-441A-A630-D336080A5F0E}" destId="{301263AD-6DFD-459D-8F48-AD013707B683}" srcOrd="0" destOrd="0" presId="urn:microsoft.com/office/officeart/2005/8/layout/list1"/>
    <dgm:cxn modelId="{28216FA5-89F3-4495-9C46-47320BB51C7A}" type="presOf" srcId="{F7F8A5F8-6E3D-442C-A440-F86B484E3C7C}" destId="{3E138DFF-E089-464B-B640-46C50874291E}" srcOrd="0" destOrd="0" presId="urn:microsoft.com/office/officeart/2005/8/layout/list1"/>
    <dgm:cxn modelId="{76BDCBAB-7C1D-44D8-8656-C7E2EFE1E0FD}" srcId="{051F5EDD-6D66-4C14-B9ED-935D5AE14593}" destId="{2669004F-6724-48C0-BDB2-FD6E9B667EE0}" srcOrd="3" destOrd="0" parTransId="{1B1A8C33-0F30-4666-8696-C87C43227F34}" sibTransId="{2B305008-9552-416C-A01C-48B85916D1E0}"/>
    <dgm:cxn modelId="{C3EFBD10-9660-48DC-A81A-66CDD896B140}" type="presOf" srcId="{8C87A567-DA73-40A4-B67B-BE330C5E6462}" destId="{2ADB706E-0CDD-4ED2-8336-EED93D341864}" srcOrd="1" destOrd="0" presId="urn:microsoft.com/office/officeart/2005/8/layout/list1"/>
    <dgm:cxn modelId="{D1855DB6-D994-4770-8368-2D9925A2654D}" type="presOf" srcId="{2669004F-6724-48C0-BDB2-FD6E9B667EE0}" destId="{17E76EAD-97EA-41DD-8254-525E4F728086}" srcOrd="1" destOrd="0" presId="urn:microsoft.com/office/officeart/2005/8/layout/list1"/>
    <dgm:cxn modelId="{6DD9AFC4-F652-42EC-BEA5-6758B1CAADC3}" type="presOf" srcId="{051F5EDD-6D66-4C14-B9ED-935D5AE14593}" destId="{1E3C2A56-560A-410A-A565-CD1B0AF3938D}" srcOrd="0" destOrd="0" presId="urn:microsoft.com/office/officeart/2005/8/layout/list1"/>
    <dgm:cxn modelId="{15C9BC4E-F1D7-4DB5-BE15-F009949064C2}" type="presOf" srcId="{267723B8-8CED-45E7-97FA-33FA597DCAFB}" destId="{8DA0E9FD-168A-4D79-82CC-C3DE8A49C092}" srcOrd="0" destOrd="0" presId="urn:microsoft.com/office/officeart/2005/8/layout/list1"/>
    <dgm:cxn modelId="{C2CF03FA-FBCF-49EE-89FB-EAFC1E881B71}" type="presOf" srcId="{D88BE1A2-3223-441A-A630-D336080A5F0E}" destId="{295DE2D9-0575-4968-97D7-0B2386121DF1}" srcOrd="1" destOrd="0" presId="urn:microsoft.com/office/officeart/2005/8/layout/list1"/>
    <dgm:cxn modelId="{2DB85E75-BCC5-4906-A69C-4E4B04A509DE}" type="presOf" srcId="{8C87A567-DA73-40A4-B67B-BE330C5E6462}" destId="{4A13189E-1A75-4D64-902F-2EC910F09E6B}" srcOrd="0" destOrd="0" presId="urn:microsoft.com/office/officeart/2005/8/layout/list1"/>
    <dgm:cxn modelId="{9AAA749E-690F-4B5B-9402-45DEBE5C415A}" type="presOf" srcId="{F7F8A5F8-6E3D-442C-A440-F86B484E3C7C}" destId="{3E220371-0A7D-4856-8DBB-FBD4524B3A68}" srcOrd="1" destOrd="0" presId="urn:microsoft.com/office/officeart/2005/8/layout/list1"/>
    <dgm:cxn modelId="{7CDA47E7-55B4-4DD4-8E5F-1FB460932653}" type="presOf" srcId="{2669004F-6724-48C0-BDB2-FD6E9B667EE0}" destId="{754DD52D-6D55-4807-B38D-400A4E909A1C}" srcOrd="0" destOrd="0" presId="urn:microsoft.com/office/officeart/2005/8/layout/list1"/>
    <dgm:cxn modelId="{CB3C6862-A8AC-4113-A5C8-73D40B572080}" type="presParOf" srcId="{1E3C2A56-560A-410A-A565-CD1B0AF3938D}" destId="{D1EC61FF-5BE6-4495-AA9A-1AD89FF0460E}" srcOrd="0" destOrd="0" presId="urn:microsoft.com/office/officeart/2005/8/layout/list1"/>
    <dgm:cxn modelId="{CDA1F28C-AF64-4646-848B-5EE86B892A59}" type="presParOf" srcId="{D1EC61FF-5BE6-4495-AA9A-1AD89FF0460E}" destId="{8DA0E9FD-168A-4D79-82CC-C3DE8A49C092}" srcOrd="0" destOrd="0" presId="urn:microsoft.com/office/officeart/2005/8/layout/list1"/>
    <dgm:cxn modelId="{CCD52D0B-332D-4A06-8355-761CFA5AB140}" type="presParOf" srcId="{D1EC61FF-5BE6-4495-AA9A-1AD89FF0460E}" destId="{33285AA8-D2C6-45C2-9125-95AAA8BF018D}" srcOrd="1" destOrd="0" presId="urn:microsoft.com/office/officeart/2005/8/layout/list1"/>
    <dgm:cxn modelId="{F1BF56B3-C3A8-4489-B454-FC23A7123708}" type="presParOf" srcId="{1E3C2A56-560A-410A-A565-CD1B0AF3938D}" destId="{2A647D14-6FCD-469A-ACB1-B783B1B058DF}" srcOrd="1" destOrd="0" presId="urn:microsoft.com/office/officeart/2005/8/layout/list1"/>
    <dgm:cxn modelId="{A863C77B-9444-4D50-B5B0-032B2166583C}" type="presParOf" srcId="{1E3C2A56-560A-410A-A565-CD1B0AF3938D}" destId="{F45D4C66-F167-4B45-A906-94512C6678AB}" srcOrd="2" destOrd="0" presId="urn:microsoft.com/office/officeart/2005/8/layout/list1"/>
    <dgm:cxn modelId="{4763BFFF-21A4-4952-BFE7-C01ECAFBFF6F}" type="presParOf" srcId="{1E3C2A56-560A-410A-A565-CD1B0AF3938D}" destId="{CB4EB024-EBAE-4B15-828A-70A1665CC9B3}" srcOrd="3" destOrd="0" presId="urn:microsoft.com/office/officeart/2005/8/layout/list1"/>
    <dgm:cxn modelId="{54CD513C-8FF6-4340-B33A-8FB3E4925621}" type="presParOf" srcId="{1E3C2A56-560A-410A-A565-CD1B0AF3938D}" destId="{7B3B77DD-5C07-40BC-8DFE-2A359E07376B}" srcOrd="4" destOrd="0" presId="urn:microsoft.com/office/officeart/2005/8/layout/list1"/>
    <dgm:cxn modelId="{EFBEC411-4BA9-48BF-9306-4847BBB008ED}" type="presParOf" srcId="{7B3B77DD-5C07-40BC-8DFE-2A359E07376B}" destId="{4A13189E-1A75-4D64-902F-2EC910F09E6B}" srcOrd="0" destOrd="0" presId="urn:microsoft.com/office/officeart/2005/8/layout/list1"/>
    <dgm:cxn modelId="{3BA47D9F-1DA4-4831-B29C-D6B79C66C60F}" type="presParOf" srcId="{7B3B77DD-5C07-40BC-8DFE-2A359E07376B}" destId="{2ADB706E-0CDD-4ED2-8336-EED93D341864}" srcOrd="1" destOrd="0" presId="urn:microsoft.com/office/officeart/2005/8/layout/list1"/>
    <dgm:cxn modelId="{FD166A80-587B-4835-9C90-B8CB7A1E8D31}" type="presParOf" srcId="{1E3C2A56-560A-410A-A565-CD1B0AF3938D}" destId="{B32BFD4F-8FB4-4381-8D59-342CC00F414A}" srcOrd="5" destOrd="0" presId="urn:microsoft.com/office/officeart/2005/8/layout/list1"/>
    <dgm:cxn modelId="{F582C5DF-4A88-44DD-AA27-FE737FAAA192}" type="presParOf" srcId="{1E3C2A56-560A-410A-A565-CD1B0AF3938D}" destId="{FD74910D-EBA8-4C01-A18C-69F60F222AD7}" srcOrd="6" destOrd="0" presId="urn:microsoft.com/office/officeart/2005/8/layout/list1"/>
    <dgm:cxn modelId="{B2AA003D-4DFE-4E90-9704-833D293458D8}" type="presParOf" srcId="{1E3C2A56-560A-410A-A565-CD1B0AF3938D}" destId="{E5286F75-4172-4951-8386-2FBA79187056}" srcOrd="7" destOrd="0" presId="urn:microsoft.com/office/officeart/2005/8/layout/list1"/>
    <dgm:cxn modelId="{A89DEEC9-30C1-42A2-B1AD-4AC0919F0443}" type="presParOf" srcId="{1E3C2A56-560A-410A-A565-CD1B0AF3938D}" destId="{03DD29BD-A21C-48CB-89FF-9C0F8C9D9B1C}" srcOrd="8" destOrd="0" presId="urn:microsoft.com/office/officeart/2005/8/layout/list1"/>
    <dgm:cxn modelId="{BBD8BAA6-FAF4-47F0-BD99-CC6AC8873F78}" type="presParOf" srcId="{03DD29BD-A21C-48CB-89FF-9C0F8C9D9B1C}" destId="{470B0841-16C8-45DD-91CA-0CB2DD597F66}" srcOrd="0" destOrd="0" presId="urn:microsoft.com/office/officeart/2005/8/layout/list1"/>
    <dgm:cxn modelId="{E5305B25-948B-4DF8-80B1-14C414C987CB}" type="presParOf" srcId="{03DD29BD-A21C-48CB-89FF-9C0F8C9D9B1C}" destId="{8D593847-1C67-4693-B69F-6183E8DD8838}" srcOrd="1" destOrd="0" presId="urn:microsoft.com/office/officeart/2005/8/layout/list1"/>
    <dgm:cxn modelId="{91229A79-C73C-4231-8658-FE8BA038C6AF}" type="presParOf" srcId="{1E3C2A56-560A-410A-A565-CD1B0AF3938D}" destId="{7D553A74-4E52-4C3E-999C-A88FDDB58E18}" srcOrd="9" destOrd="0" presId="urn:microsoft.com/office/officeart/2005/8/layout/list1"/>
    <dgm:cxn modelId="{6DE21D14-255B-4D52-B687-CECEAB4CA2AD}" type="presParOf" srcId="{1E3C2A56-560A-410A-A565-CD1B0AF3938D}" destId="{E8C5BD66-94D4-4654-A039-3399F54CADE4}" srcOrd="10" destOrd="0" presId="urn:microsoft.com/office/officeart/2005/8/layout/list1"/>
    <dgm:cxn modelId="{C43AE98F-AC0F-4456-AFA1-8AF49C31A969}" type="presParOf" srcId="{1E3C2A56-560A-410A-A565-CD1B0AF3938D}" destId="{1BF4B16B-B044-4B11-AAAD-C01FC55A4C00}" srcOrd="11" destOrd="0" presId="urn:microsoft.com/office/officeart/2005/8/layout/list1"/>
    <dgm:cxn modelId="{0D81B5A3-2E6C-4258-A3E0-32077739CA79}" type="presParOf" srcId="{1E3C2A56-560A-410A-A565-CD1B0AF3938D}" destId="{272E8C6B-E057-4B8E-94CE-568F2A719A73}" srcOrd="12" destOrd="0" presId="urn:microsoft.com/office/officeart/2005/8/layout/list1"/>
    <dgm:cxn modelId="{57636CF4-18A8-4E38-92A5-BBCC5FB176EE}" type="presParOf" srcId="{272E8C6B-E057-4B8E-94CE-568F2A719A73}" destId="{754DD52D-6D55-4807-B38D-400A4E909A1C}" srcOrd="0" destOrd="0" presId="urn:microsoft.com/office/officeart/2005/8/layout/list1"/>
    <dgm:cxn modelId="{42E0EB4E-0511-47EC-8A8A-9F396075678D}" type="presParOf" srcId="{272E8C6B-E057-4B8E-94CE-568F2A719A73}" destId="{17E76EAD-97EA-41DD-8254-525E4F728086}" srcOrd="1" destOrd="0" presId="urn:microsoft.com/office/officeart/2005/8/layout/list1"/>
    <dgm:cxn modelId="{6E095D0C-F49D-4AB6-BD4F-FC7E495726FD}" type="presParOf" srcId="{1E3C2A56-560A-410A-A565-CD1B0AF3938D}" destId="{A2BCDA94-66DD-44B9-8766-62C9C67CC259}" srcOrd="13" destOrd="0" presId="urn:microsoft.com/office/officeart/2005/8/layout/list1"/>
    <dgm:cxn modelId="{17982578-6472-4AB4-8E17-7CF05D3DECAB}" type="presParOf" srcId="{1E3C2A56-560A-410A-A565-CD1B0AF3938D}" destId="{F71CF2AD-EB9A-41B1-9E12-B605CB4F4C1A}" srcOrd="14" destOrd="0" presId="urn:microsoft.com/office/officeart/2005/8/layout/list1"/>
    <dgm:cxn modelId="{B39722C5-F208-4A44-93F9-EFB86F1A45AE}" type="presParOf" srcId="{1E3C2A56-560A-410A-A565-CD1B0AF3938D}" destId="{3027C9A9-6FE3-402E-9FBC-9CFA30E682D8}" srcOrd="15" destOrd="0" presId="urn:microsoft.com/office/officeart/2005/8/layout/list1"/>
    <dgm:cxn modelId="{09D25DA2-5170-4425-84AF-1F3D33804C8D}" type="presParOf" srcId="{1E3C2A56-560A-410A-A565-CD1B0AF3938D}" destId="{01904CA8-12E9-4312-B7C0-60B833F31302}" srcOrd="16" destOrd="0" presId="urn:microsoft.com/office/officeart/2005/8/layout/list1"/>
    <dgm:cxn modelId="{577BA8A8-722E-430D-9DCB-14647BDAA51F}" type="presParOf" srcId="{01904CA8-12E9-4312-B7C0-60B833F31302}" destId="{301263AD-6DFD-459D-8F48-AD013707B683}" srcOrd="0" destOrd="0" presId="urn:microsoft.com/office/officeart/2005/8/layout/list1"/>
    <dgm:cxn modelId="{1FA6971C-0D48-4176-A984-F1B60559014B}" type="presParOf" srcId="{01904CA8-12E9-4312-B7C0-60B833F31302}" destId="{295DE2D9-0575-4968-97D7-0B2386121DF1}" srcOrd="1" destOrd="0" presId="urn:microsoft.com/office/officeart/2005/8/layout/list1"/>
    <dgm:cxn modelId="{A7F50857-2231-42A7-9E3B-5D5D125AB01A}" type="presParOf" srcId="{1E3C2A56-560A-410A-A565-CD1B0AF3938D}" destId="{2A536E27-3706-4E9F-95EF-CD026C394581}" srcOrd="17" destOrd="0" presId="urn:microsoft.com/office/officeart/2005/8/layout/list1"/>
    <dgm:cxn modelId="{DC36BD2F-B62E-463B-93AC-93C719F13203}" type="presParOf" srcId="{1E3C2A56-560A-410A-A565-CD1B0AF3938D}" destId="{DC78A67B-5067-4BF5-9268-11C39F88C5E9}" srcOrd="18" destOrd="0" presId="urn:microsoft.com/office/officeart/2005/8/layout/list1"/>
    <dgm:cxn modelId="{B17CF1D0-A3F9-4B6D-8E7D-05B1815EF376}" type="presParOf" srcId="{1E3C2A56-560A-410A-A565-CD1B0AF3938D}" destId="{BECD6892-21C8-4CBD-A9E9-F4852A214DDC}" srcOrd="19" destOrd="0" presId="urn:microsoft.com/office/officeart/2005/8/layout/list1"/>
    <dgm:cxn modelId="{1259510E-3069-44DE-93E2-76E9532DB2C4}" type="presParOf" srcId="{1E3C2A56-560A-410A-A565-CD1B0AF3938D}" destId="{E024C209-69F8-4B38-B004-45D4D93EF66C}" srcOrd="20" destOrd="0" presId="urn:microsoft.com/office/officeart/2005/8/layout/list1"/>
    <dgm:cxn modelId="{BE207A52-3983-4533-B0CC-35CD2660D3FF}" type="presParOf" srcId="{E024C209-69F8-4B38-B004-45D4D93EF66C}" destId="{3E138DFF-E089-464B-B640-46C50874291E}" srcOrd="0" destOrd="0" presId="urn:microsoft.com/office/officeart/2005/8/layout/list1"/>
    <dgm:cxn modelId="{A14F62C2-C93C-41EA-B602-7D377BF44829}" type="presParOf" srcId="{E024C209-69F8-4B38-B004-45D4D93EF66C}" destId="{3E220371-0A7D-4856-8DBB-FBD4524B3A68}" srcOrd="1" destOrd="0" presId="urn:microsoft.com/office/officeart/2005/8/layout/list1"/>
    <dgm:cxn modelId="{B7ADD561-746E-4972-AC05-83848E09F847}" type="presParOf" srcId="{1E3C2A56-560A-410A-A565-CD1B0AF3938D}" destId="{887871CA-CFBE-440E-8DF2-976B84C3C935}" srcOrd="21" destOrd="0" presId="urn:microsoft.com/office/officeart/2005/8/layout/list1"/>
    <dgm:cxn modelId="{CBF176F5-123B-4268-8266-FD383D818F85}" type="presParOf" srcId="{1E3C2A56-560A-410A-A565-CD1B0AF3938D}" destId="{789768B1-E62B-4445-84EB-5FD75C4F7D6E}" srcOrd="22" destOrd="0" presId="urn:microsoft.com/office/officeart/2005/8/layout/list1"/>
    <dgm:cxn modelId="{66DDABC4-4D7F-4A7E-8948-485389640F13}" type="presParOf" srcId="{1E3C2A56-560A-410A-A565-CD1B0AF3938D}" destId="{1F6C38CD-5B64-4B5C-84DC-0F0F98E74709}" srcOrd="23" destOrd="0" presId="urn:microsoft.com/office/officeart/2005/8/layout/list1"/>
    <dgm:cxn modelId="{A7FF035D-1CCE-41A2-853A-88A08355C204}" type="presParOf" srcId="{1E3C2A56-560A-410A-A565-CD1B0AF3938D}" destId="{E11FB6A2-B519-4687-B2EC-33D5075EA9EF}" srcOrd="24" destOrd="0" presId="urn:microsoft.com/office/officeart/2005/8/layout/list1"/>
    <dgm:cxn modelId="{3CE21A2C-9249-4E3D-99AB-FBE50308841A}" type="presParOf" srcId="{E11FB6A2-B519-4687-B2EC-33D5075EA9EF}" destId="{D171168F-335F-48B1-BAD4-D795E8BA695F}" srcOrd="0" destOrd="0" presId="urn:microsoft.com/office/officeart/2005/8/layout/list1"/>
    <dgm:cxn modelId="{BB62C536-CF5C-4451-B9FE-5DCCC7E7C0C6}" type="presParOf" srcId="{E11FB6A2-B519-4687-B2EC-33D5075EA9EF}" destId="{F8887DE8-7C67-4D41-8AC2-3CC5B4D2235E}" srcOrd="1" destOrd="0" presId="urn:microsoft.com/office/officeart/2005/8/layout/list1"/>
    <dgm:cxn modelId="{950EEBF3-F523-49A7-9C16-EBC88C1235C6}" type="presParOf" srcId="{1E3C2A56-560A-410A-A565-CD1B0AF3938D}" destId="{6BE711B5-7302-4857-AE46-2440C61C467A}" srcOrd="25" destOrd="0" presId="urn:microsoft.com/office/officeart/2005/8/layout/list1"/>
    <dgm:cxn modelId="{59D8F0B5-7D97-42A9-8A1D-4D2E6762DE32}" type="presParOf" srcId="{1E3C2A56-560A-410A-A565-CD1B0AF3938D}" destId="{8266A2AD-D27E-42B5-A863-6134F945695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C4236-46E9-4CFE-A519-311061DAE5F2}">
      <dsp:nvSpPr>
        <dsp:cNvPr id="0" name=""/>
        <dsp:cNvSpPr/>
      </dsp:nvSpPr>
      <dsp:spPr>
        <a:xfrm rot="5400000">
          <a:off x="4835922" y="-2073344"/>
          <a:ext cx="1264835" cy="57325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2015 – 2016 годы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Организационно-экспериментальный этап внедрения ГТО среди обучающихся образовательных организаций в отдельных муниципальных образованиях Воронежской области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602078" y="222244"/>
        <a:ext cx="5670780" cy="1141347"/>
      </dsp:txXfrm>
    </dsp:sp>
    <dsp:sp modelId="{4B8D57AB-243C-4ADE-AF11-DE234ADADCA7}">
      <dsp:nvSpPr>
        <dsp:cNvPr id="0" name=""/>
        <dsp:cNvSpPr/>
      </dsp:nvSpPr>
      <dsp:spPr>
        <a:xfrm>
          <a:off x="648090" y="8"/>
          <a:ext cx="1979612" cy="158104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I </a:t>
          </a: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этап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5270" y="77188"/>
        <a:ext cx="1825252" cy="1426684"/>
      </dsp:txXfrm>
    </dsp:sp>
    <dsp:sp modelId="{BA4E34F3-4F72-4FC6-B3E9-F213ACDBC32D}">
      <dsp:nvSpPr>
        <dsp:cNvPr id="0" name=""/>
        <dsp:cNvSpPr/>
      </dsp:nvSpPr>
      <dsp:spPr>
        <a:xfrm rot="5400000">
          <a:off x="4835922" y="-413247"/>
          <a:ext cx="1264835" cy="5732524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сентябрь 2016-2017 годы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этап внедрения ГТО среди обучающихся всех образовательных организаций Воронежской области и других категорий населения в отдельных муниципальных образованиях Воронежской области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602078" y="1882341"/>
        <a:ext cx="5670780" cy="1141347"/>
      </dsp:txXfrm>
    </dsp:sp>
    <dsp:sp modelId="{725BDB87-6A56-413C-B480-1C2D0EB46D06}">
      <dsp:nvSpPr>
        <dsp:cNvPr id="0" name=""/>
        <dsp:cNvSpPr/>
      </dsp:nvSpPr>
      <dsp:spPr>
        <a:xfrm>
          <a:off x="622466" y="1662492"/>
          <a:ext cx="1979612" cy="1581044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II</a:t>
          </a: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 этап</a:t>
          </a: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9646" y="1739672"/>
        <a:ext cx="1825252" cy="1426684"/>
      </dsp:txXfrm>
    </dsp:sp>
    <dsp:sp modelId="{46D5376D-9509-4131-B6D8-EB0F86ED790D}">
      <dsp:nvSpPr>
        <dsp:cNvPr id="0" name=""/>
        <dsp:cNvSpPr/>
      </dsp:nvSpPr>
      <dsp:spPr>
        <a:xfrm rot="5400000">
          <a:off x="4835890" y="1246849"/>
          <a:ext cx="1264835" cy="5732524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этап повсеместного внедрения ГТО среди всех категорий населения Воронежской области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602046" y="3542437"/>
        <a:ext cx="5670780" cy="1141347"/>
      </dsp:txXfrm>
    </dsp:sp>
    <dsp:sp modelId="{FAEB65ED-E54F-4E7E-B2FC-C42ED5020B8B}">
      <dsp:nvSpPr>
        <dsp:cNvPr id="0" name=""/>
        <dsp:cNvSpPr/>
      </dsp:nvSpPr>
      <dsp:spPr>
        <a:xfrm>
          <a:off x="622466" y="3322589"/>
          <a:ext cx="1979580" cy="1581044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III </a:t>
          </a: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этап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9646" y="3399769"/>
        <a:ext cx="1825220" cy="1426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71B30-ECCF-4046-816E-F84B2D3D1F28}">
      <dsp:nvSpPr>
        <dsp:cNvPr id="0" name=""/>
        <dsp:cNvSpPr/>
      </dsp:nvSpPr>
      <dsp:spPr>
        <a:xfrm>
          <a:off x="610" y="21560"/>
          <a:ext cx="2223478" cy="1111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Центры тестирования</a:t>
          </a:r>
          <a:endParaRPr lang="ru-RU" sz="2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172" y="54122"/>
        <a:ext cx="2158354" cy="1046615"/>
      </dsp:txXfrm>
    </dsp:sp>
    <dsp:sp modelId="{6048DA0C-A6F4-465B-8F34-A5E81640B485}">
      <dsp:nvSpPr>
        <dsp:cNvPr id="0" name=""/>
        <dsp:cNvSpPr/>
      </dsp:nvSpPr>
      <dsp:spPr>
        <a:xfrm>
          <a:off x="222958" y="1133300"/>
          <a:ext cx="230512" cy="869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824"/>
              </a:lnTo>
              <a:lnTo>
                <a:pt x="230512" y="869824"/>
              </a:lnTo>
            </a:path>
          </a:pathLst>
        </a:custGeom>
        <a:noFill/>
        <a:ln w="285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D607B-A56B-4482-9D10-1AAE4258EEB7}">
      <dsp:nvSpPr>
        <dsp:cNvPr id="0" name=""/>
        <dsp:cNvSpPr/>
      </dsp:nvSpPr>
      <dsp:spPr>
        <a:xfrm>
          <a:off x="453471" y="1447255"/>
          <a:ext cx="1778782" cy="1111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</a:t>
          </a:r>
          <a:endParaRPr lang="ru-RU" sz="6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6033" y="1479817"/>
        <a:ext cx="1713658" cy="1046615"/>
      </dsp:txXfrm>
    </dsp:sp>
    <dsp:sp modelId="{73EB55B8-023A-4702-8A85-11C4360FE9D0}">
      <dsp:nvSpPr>
        <dsp:cNvPr id="0" name=""/>
        <dsp:cNvSpPr/>
      </dsp:nvSpPr>
      <dsp:spPr>
        <a:xfrm>
          <a:off x="2780569" y="0"/>
          <a:ext cx="2223478" cy="1111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Места тестирования</a:t>
          </a:r>
          <a:endParaRPr lang="ru-RU" sz="2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3131" y="32562"/>
        <a:ext cx="2158354" cy="1046615"/>
      </dsp:txXfrm>
    </dsp:sp>
    <dsp:sp modelId="{5A87CAB1-B461-4663-98E3-B945C27F398B}">
      <dsp:nvSpPr>
        <dsp:cNvPr id="0" name=""/>
        <dsp:cNvSpPr/>
      </dsp:nvSpPr>
      <dsp:spPr>
        <a:xfrm>
          <a:off x="3002917" y="1111739"/>
          <a:ext cx="221736" cy="89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023"/>
              </a:lnTo>
              <a:lnTo>
                <a:pt x="221736" y="890023"/>
              </a:lnTo>
            </a:path>
          </a:pathLst>
        </a:custGeom>
        <a:noFill/>
        <a:ln w="285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9D585-69CF-4839-9470-0C75664F2A5D}">
      <dsp:nvSpPr>
        <dsp:cNvPr id="0" name=""/>
        <dsp:cNvSpPr/>
      </dsp:nvSpPr>
      <dsp:spPr>
        <a:xfrm>
          <a:off x="3224654" y="1411234"/>
          <a:ext cx="1778782" cy="1181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167</a:t>
          </a:r>
          <a:endParaRPr lang="ru-RU" sz="6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59246" y="1445826"/>
        <a:ext cx="1709598" cy="1111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E7C76-1523-4571-9000-D1A15A51C831}">
      <dsp:nvSpPr>
        <dsp:cNvPr id="0" name=""/>
        <dsp:cNvSpPr/>
      </dsp:nvSpPr>
      <dsp:spPr>
        <a:xfrm>
          <a:off x="7621401" y="2226435"/>
          <a:ext cx="91440" cy="461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393"/>
              </a:lnTo>
            </a:path>
          </a:pathLst>
        </a:custGeom>
        <a:noFill/>
        <a:ln w="28575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9757C-F507-4484-AE98-C4728B754C38}">
      <dsp:nvSpPr>
        <dsp:cNvPr id="0" name=""/>
        <dsp:cNvSpPr/>
      </dsp:nvSpPr>
      <dsp:spPr>
        <a:xfrm>
          <a:off x="5243652" y="592079"/>
          <a:ext cx="2423468" cy="461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970"/>
              </a:lnTo>
              <a:lnTo>
                <a:pt x="2423468" y="314970"/>
              </a:lnTo>
              <a:lnTo>
                <a:pt x="2423468" y="461937"/>
              </a:lnTo>
            </a:path>
          </a:pathLst>
        </a:custGeom>
        <a:noFill/>
        <a:ln w="285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171FA-04AB-4734-96B8-65F74F3E0BEE}">
      <dsp:nvSpPr>
        <dsp:cNvPr id="0" name=""/>
        <dsp:cNvSpPr/>
      </dsp:nvSpPr>
      <dsp:spPr>
        <a:xfrm>
          <a:off x="5247017" y="2197341"/>
          <a:ext cx="91440" cy="461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393"/>
              </a:lnTo>
            </a:path>
          </a:pathLst>
        </a:custGeom>
        <a:noFill/>
        <a:ln w="28575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11305-005D-41E1-80CD-457DF5FB8CDC}">
      <dsp:nvSpPr>
        <dsp:cNvPr id="0" name=""/>
        <dsp:cNvSpPr/>
      </dsp:nvSpPr>
      <dsp:spPr>
        <a:xfrm>
          <a:off x="5197932" y="592079"/>
          <a:ext cx="91440" cy="4619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970"/>
              </a:lnTo>
              <a:lnTo>
                <a:pt x="94804" y="314970"/>
              </a:lnTo>
              <a:lnTo>
                <a:pt x="94804" y="461937"/>
              </a:lnTo>
            </a:path>
          </a:pathLst>
        </a:custGeom>
        <a:noFill/>
        <a:ln w="285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7CE7C-0764-4E63-A7A1-3B0FABFC2F71}">
      <dsp:nvSpPr>
        <dsp:cNvPr id="0" name=""/>
        <dsp:cNvSpPr/>
      </dsp:nvSpPr>
      <dsp:spPr>
        <a:xfrm>
          <a:off x="2847933" y="2260948"/>
          <a:ext cx="91440" cy="461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393"/>
              </a:lnTo>
            </a:path>
          </a:pathLst>
        </a:custGeom>
        <a:noFill/>
        <a:ln w="28575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0CE1F-B361-4CC4-A223-5A662415ED8F}">
      <dsp:nvSpPr>
        <dsp:cNvPr id="0" name=""/>
        <dsp:cNvSpPr/>
      </dsp:nvSpPr>
      <dsp:spPr>
        <a:xfrm>
          <a:off x="2893653" y="592079"/>
          <a:ext cx="2349999" cy="461937"/>
        </a:xfrm>
        <a:custGeom>
          <a:avLst/>
          <a:gdLst/>
          <a:ahLst/>
          <a:cxnLst/>
          <a:rect l="0" t="0" r="0" b="0"/>
          <a:pathLst>
            <a:path>
              <a:moveTo>
                <a:pt x="2349999" y="0"/>
              </a:moveTo>
              <a:lnTo>
                <a:pt x="2349999" y="314970"/>
              </a:lnTo>
              <a:lnTo>
                <a:pt x="0" y="314970"/>
              </a:lnTo>
              <a:lnTo>
                <a:pt x="0" y="461937"/>
              </a:lnTo>
            </a:path>
          </a:pathLst>
        </a:custGeom>
        <a:noFill/>
        <a:ln w="285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5E257-F867-49A4-85A6-A391386FA14F}">
      <dsp:nvSpPr>
        <dsp:cNvPr id="0" name=""/>
        <dsp:cNvSpPr/>
      </dsp:nvSpPr>
      <dsp:spPr>
        <a:xfrm>
          <a:off x="4485947" y="1623"/>
          <a:ext cx="1515411" cy="590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E2FDAF-7E7A-49A9-8A2D-1EF210E3A468}">
      <dsp:nvSpPr>
        <dsp:cNvPr id="0" name=""/>
        <dsp:cNvSpPr/>
      </dsp:nvSpPr>
      <dsp:spPr>
        <a:xfrm>
          <a:off x="4662219" y="169082"/>
          <a:ext cx="1515411" cy="590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27358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человек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79513" y="186376"/>
        <a:ext cx="1480823" cy="555867"/>
      </dsp:txXfrm>
    </dsp:sp>
    <dsp:sp modelId="{E21C20F4-EDF4-479E-9FA3-8755F5149D50}">
      <dsp:nvSpPr>
        <dsp:cNvPr id="0" name=""/>
        <dsp:cNvSpPr/>
      </dsp:nvSpPr>
      <dsp:spPr>
        <a:xfrm>
          <a:off x="1839947" y="1054016"/>
          <a:ext cx="2107411" cy="1206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F41861-3BEA-4417-B9C5-2080250BF79C}">
      <dsp:nvSpPr>
        <dsp:cNvPr id="0" name=""/>
        <dsp:cNvSpPr/>
      </dsp:nvSpPr>
      <dsp:spPr>
        <a:xfrm>
          <a:off x="2016220" y="1221475"/>
          <a:ext cx="2107411" cy="12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Количество </a:t>
          </a:r>
          <a:r>
            <a:rPr lang="ru-RU" sz="1400" b="1" i="1" u="sng" kern="1200" dirty="0" smtClean="0">
              <a:latin typeface="Times New Roman" pitchFamily="18" charset="0"/>
              <a:cs typeface="Times New Roman" pitchFamily="18" charset="0"/>
            </a:rPr>
            <a:t>учащихся </a:t>
          </a:r>
          <a:r>
            <a:rPr lang="ru-RU" sz="1400" b="1" i="1" u="sng" kern="1200" dirty="0" smtClean="0">
              <a:latin typeface="Times New Roman" pitchFamily="18" charset="0"/>
              <a:cs typeface="Times New Roman" pitchFamily="18" charset="0"/>
            </a:rPr>
            <a:t>общеобразовательных учреждений,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принявших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участие в выполнении нормативов ГТО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1570" y="1256825"/>
        <a:ext cx="2036711" cy="1136232"/>
      </dsp:txXfrm>
    </dsp:sp>
    <dsp:sp modelId="{D3FE1605-6B4F-46A6-B91D-514CA48A93FA}">
      <dsp:nvSpPr>
        <dsp:cNvPr id="0" name=""/>
        <dsp:cNvSpPr/>
      </dsp:nvSpPr>
      <dsp:spPr>
        <a:xfrm>
          <a:off x="2122439" y="2722342"/>
          <a:ext cx="1542428" cy="847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B49944-D19F-4621-B88A-19ED1321F497}">
      <dsp:nvSpPr>
        <dsp:cNvPr id="0" name=""/>
        <dsp:cNvSpPr/>
      </dsp:nvSpPr>
      <dsp:spPr>
        <a:xfrm>
          <a:off x="2298711" y="2889800"/>
          <a:ext cx="1542428" cy="8472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15735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человек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3527" y="2914616"/>
        <a:ext cx="1492796" cy="797659"/>
      </dsp:txXfrm>
    </dsp:sp>
    <dsp:sp modelId="{C4858DC6-6975-4672-BC1A-90A7F7287DB8}">
      <dsp:nvSpPr>
        <dsp:cNvPr id="0" name=""/>
        <dsp:cNvSpPr/>
      </dsp:nvSpPr>
      <dsp:spPr>
        <a:xfrm>
          <a:off x="4299904" y="1054016"/>
          <a:ext cx="1985667" cy="1143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ED22E9-921E-4E40-9D1A-6A85F6916DB5}">
      <dsp:nvSpPr>
        <dsp:cNvPr id="0" name=""/>
        <dsp:cNvSpPr/>
      </dsp:nvSpPr>
      <dsp:spPr>
        <a:xfrm>
          <a:off x="4476176" y="1221475"/>
          <a:ext cx="1985667" cy="1143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Количество </a:t>
          </a:r>
          <a:r>
            <a:rPr lang="ru-RU" sz="1400" b="1" i="1" u="sng" kern="1200" dirty="0" smtClean="0">
              <a:latin typeface="Times New Roman" pitchFamily="18" charset="0"/>
              <a:cs typeface="Times New Roman" pitchFamily="18" charset="0"/>
            </a:rPr>
            <a:t>учащихся </a:t>
          </a:r>
          <a:r>
            <a:rPr lang="ru-RU" sz="1400" b="1" i="1" u="sng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u="sng" kern="1200" dirty="0" smtClean="0">
              <a:latin typeface="Times New Roman" pitchFamily="18" charset="0"/>
              <a:cs typeface="Times New Roman" pitchFamily="18" charset="0"/>
            </a:rPr>
            <a:t>высших учебных </a:t>
          </a:r>
          <a:r>
            <a:rPr lang="ru-RU" sz="1400" b="1" i="1" u="sng" kern="1200" dirty="0" smtClean="0">
              <a:latin typeface="Times New Roman" pitchFamily="18" charset="0"/>
              <a:cs typeface="Times New Roman" pitchFamily="18" charset="0"/>
            </a:rPr>
            <a:t>заведений,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принявших участие в выполнении нормативов ГТО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9663" y="1254962"/>
        <a:ext cx="1918693" cy="1076351"/>
      </dsp:txXfrm>
    </dsp:sp>
    <dsp:sp modelId="{B9D6F4D0-0BF3-4979-B29E-068BFC255472}">
      <dsp:nvSpPr>
        <dsp:cNvPr id="0" name=""/>
        <dsp:cNvSpPr/>
      </dsp:nvSpPr>
      <dsp:spPr>
        <a:xfrm>
          <a:off x="4509720" y="2658735"/>
          <a:ext cx="1566034" cy="849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9966F1-C97F-4DA6-8BCE-567D4FF0148E}">
      <dsp:nvSpPr>
        <dsp:cNvPr id="0" name=""/>
        <dsp:cNvSpPr/>
      </dsp:nvSpPr>
      <dsp:spPr>
        <a:xfrm>
          <a:off x="4685992" y="2826193"/>
          <a:ext cx="1566034" cy="849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9323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человек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10865" y="2851066"/>
        <a:ext cx="1516288" cy="799479"/>
      </dsp:txXfrm>
    </dsp:sp>
    <dsp:sp modelId="{FC71754B-75B1-44B2-8DFF-80E69FA9D1B0}">
      <dsp:nvSpPr>
        <dsp:cNvPr id="0" name=""/>
        <dsp:cNvSpPr/>
      </dsp:nvSpPr>
      <dsp:spPr>
        <a:xfrm>
          <a:off x="6638116" y="1054016"/>
          <a:ext cx="2058009" cy="1172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F51BF4-6948-4564-96D4-99F462CC076E}">
      <dsp:nvSpPr>
        <dsp:cNvPr id="0" name=""/>
        <dsp:cNvSpPr/>
      </dsp:nvSpPr>
      <dsp:spPr>
        <a:xfrm>
          <a:off x="6814388" y="1221475"/>
          <a:ext cx="2058009" cy="1172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Количество </a:t>
          </a:r>
          <a:r>
            <a:rPr lang="ru-RU" sz="1400" b="1" i="1" u="sng" kern="1200" dirty="0" smtClean="0">
              <a:latin typeface="Times New Roman" pitchFamily="18" charset="0"/>
              <a:cs typeface="Times New Roman" pitchFamily="18" charset="0"/>
            </a:rPr>
            <a:t>представителей трудовых коллективов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,  принявших 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участие в выполнении нормативов ГТО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48727" y="1255814"/>
        <a:ext cx="1989331" cy="1103741"/>
      </dsp:txXfrm>
    </dsp:sp>
    <dsp:sp modelId="{2200E01D-3F62-4B84-B27A-D8FE90FC1BBF}">
      <dsp:nvSpPr>
        <dsp:cNvPr id="0" name=""/>
        <dsp:cNvSpPr/>
      </dsp:nvSpPr>
      <dsp:spPr>
        <a:xfrm>
          <a:off x="6901412" y="2687828"/>
          <a:ext cx="1531418" cy="865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23348D-4535-465C-AE14-C289C380BE7A}">
      <dsp:nvSpPr>
        <dsp:cNvPr id="0" name=""/>
        <dsp:cNvSpPr/>
      </dsp:nvSpPr>
      <dsp:spPr>
        <a:xfrm>
          <a:off x="7077684" y="2855287"/>
          <a:ext cx="1531418" cy="865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2 300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человек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03043" y="2880646"/>
        <a:ext cx="1480700" cy="815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D4C66-F167-4B45-A906-94512C6678AB}">
      <dsp:nvSpPr>
        <dsp:cNvPr id="0" name=""/>
        <dsp:cNvSpPr/>
      </dsp:nvSpPr>
      <dsp:spPr>
        <a:xfrm>
          <a:off x="0" y="375882"/>
          <a:ext cx="631982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285AA8-D2C6-45C2-9125-95AAA8BF018D}">
      <dsp:nvSpPr>
        <dsp:cNvPr id="0" name=""/>
        <dsp:cNvSpPr/>
      </dsp:nvSpPr>
      <dsp:spPr>
        <a:xfrm>
          <a:off x="315991" y="80682"/>
          <a:ext cx="4423876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212" tIns="0" rIns="167212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Фестиваль ВФСК «ГТО» среди учащихся высших учебных заведений городского округа город Воронеж</a:t>
          </a:r>
          <a:endParaRPr lang="ru-RU" sz="12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4812" y="109503"/>
        <a:ext cx="4366234" cy="532758"/>
      </dsp:txXfrm>
    </dsp:sp>
    <dsp:sp modelId="{FD74910D-EBA8-4C01-A18C-69F60F222AD7}">
      <dsp:nvSpPr>
        <dsp:cNvPr id="0" name=""/>
        <dsp:cNvSpPr/>
      </dsp:nvSpPr>
      <dsp:spPr>
        <a:xfrm>
          <a:off x="0" y="1371878"/>
          <a:ext cx="631982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DB706E-0CDD-4ED2-8336-EED93D341864}">
      <dsp:nvSpPr>
        <dsp:cNvPr id="0" name=""/>
        <dsp:cNvSpPr/>
      </dsp:nvSpPr>
      <dsp:spPr>
        <a:xfrm>
          <a:off x="365415" y="976989"/>
          <a:ext cx="4423876" cy="679196"/>
        </a:xfrm>
        <a:prstGeom prst="roundRec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212" tIns="0" rIns="167212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Спартакиада ГТО среди муниципальных  служащих, сотрудников муниципальных предприятий, организаций и учреждений городского округа город Воронеж</a:t>
          </a:r>
          <a:endParaRPr lang="ru-RU" sz="12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8571" y="1010145"/>
        <a:ext cx="4357564" cy="612884"/>
      </dsp:txXfrm>
    </dsp:sp>
    <dsp:sp modelId="{E8C5BD66-94D4-4654-A039-3399F54CADE4}">
      <dsp:nvSpPr>
        <dsp:cNvPr id="0" name=""/>
        <dsp:cNvSpPr/>
      </dsp:nvSpPr>
      <dsp:spPr>
        <a:xfrm>
          <a:off x="0" y="2279078"/>
          <a:ext cx="631982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593847-1C67-4693-B69F-6183E8DD8838}">
      <dsp:nvSpPr>
        <dsp:cNvPr id="0" name=""/>
        <dsp:cNvSpPr/>
      </dsp:nvSpPr>
      <dsp:spPr>
        <a:xfrm>
          <a:off x="315991" y="1983878"/>
          <a:ext cx="4423876" cy="59040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212" tIns="0" rIns="167212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Спартакиада ВФСК «ГТО» среди учащихся общеобразовательных учреждений городского округа город Воронеж </a:t>
          </a:r>
          <a:endParaRPr lang="ru-RU" sz="12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4812" y="2012699"/>
        <a:ext cx="4366234" cy="532758"/>
      </dsp:txXfrm>
    </dsp:sp>
    <dsp:sp modelId="{F71CF2AD-EB9A-41B1-9E12-B605CB4F4C1A}">
      <dsp:nvSpPr>
        <dsp:cNvPr id="0" name=""/>
        <dsp:cNvSpPr/>
      </dsp:nvSpPr>
      <dsp:spPr>
        <a:xfrm>
          <a:off x="0" y="3212751"/>
          <a:ext cx="631982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E76EAD-97EA-41DD-8254-525E4F728086}">
      <dsp:nvSpPr>
        <dsp:cNvPr id="0" name=""/>
        <dsp:cNvSpPr/>
      </dsp:nvSpPr>
      <dsp:spPr>
        <a:xfrm>
          <a:off x="315991" y="2891078"/>
          <a:ext cx="4423876" cy="59040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212" tIns="0" rIns="167212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День физкультурника</a:t>
          </a:r>
          <a:endParaRPr lang="ru-RU" sz="12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4812" y="2919899"/>
        <a:ext cx="4366234" cy="532758"/>
      </dsp:txXfrm>
    </dsp:sp>
    <dsp:sp modelId="{DC78A67B-5067-4BF5-9268-11C39F88C5E9}">
      <dsp:nvSpPr>
        <dsp:cNvPr id="0" name=""/>
        <dsp:cNvSpPr/>
      </dsp:nvSpPr>
      <dsp:spPr>
        <a:xfrm>
          <a:off x="0" y="4093478"/>
          <a:ext cx="631982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5DE2D9-0575-4968-97D7-0B2386121DF1}">
      <dsp:nvSpPr>
        <dsp:cNvPr id="0" name=""/>
        <dsp:cNvSpPr/>
      </dsp:nvSpPr>
      <dsp:spPr>
        <a:xfrm>
          <a:off x="315991" y="3798278"/>
          <a:ext cx="4423876" cy="59040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212" tIns="0" rIns="167212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 - пропагандистская акция «Я </a:t>
          </a:r>
          <a:r>
            <a:rPr lang="ru-RU" sz="125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ГоТОв</a:t>
          </a:r>
          <a:r>
            <a:rPr lang="ru-RU" sz="12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2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4812" y="3827099"/>
        <a:ext cx="4366234" cy="532758"/>
      </dsp:txXfrm>
    </dsp:sp>
    <dsp:sp modelId="{789768B1-E62B-4445-84EB-5FD75C4F7D6E}">
      <dsp:nvSpPr>
        <dsp:cNvPr id="0" name=""/>
        <dsp:cNvSpPr/>
      </dsp:nvSpPr>
      <dsp:spPr>
        <a:xfrm>
          <a:off x="0" y="5000678"/>
          <a:ext cx="631982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220371-0A7D-4856-8DBB-FBD4524B3A68}">
      <dsp:nvSpPr>
        <dsp:cNvPr id="0" name=""/>
        <dsp:cNvSpPr/>
      </dsp:nvSpPr>
      <dsp:spPr>
        <a:xfrm>
          <a:off x="315991" y="4705478"/>
          <a:ext cx="4423876" cy="590400"/>
        </a:xfrm>
        <a:prstGeom prst="roundRec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212" tIns="0" rIns="167212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Акция «от знака ГТО к олимпийским медалям»</a:t>
          </a:r>
          <a:endParaRPr lang="ru-RU" sz="12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4812" y="4734299"/>
        <a:ext cx="4366234" cy="532758"/>
      </dsp:txXfrm>
    </dsp:sp>
    <dsp:sp modelId="{8266A2AD-D27E-42B5-A863-6134F9456959}">
      <dsp:nvSpPr>
        <dsp:cNvPr id="0" name=""/>
        <dsp:cNvSpPr/>
      </dsp:nvSpPr>
      <dsp:spPr>
        <a:xfrm>
          <a:off x="0" y="5907878"/>
          <a:ext cx="631982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887DE8-7C67-4D41-8AC2-3CC5B4D2235E}">
      <dsp:nvSpPr>
        <dsp:cNvPr id="0" name=""/>
        <dsp:cNvSpPr/>
      </dsp:nvSpPr>
      <dsp:spPr>
        <a:xfrm>
          <a:off x="315991" y="5612678"/>
          <a:ext cx="4423876" cy="5904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212" tIns="0" rIns="167212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Акция «от норм ГТО к здоровью нации»</a:t>
          </a:r>
          <a:endParaRPr lang="ru-RU" sz="1250" b="1" kern="1200" dirty="0">
            <a:solidFill>
              <a:schemeClr val="tx1"/>
            </a:solidFill>
          </a:endParaRPr>
        </a:p>
      </dsp:txBody>
      <dsp:txXfrm>
        <a:off x="344812" y="5641499"/>
        <a:ext cx="4366234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AB0B0-0E8C-4F9A-A365-26C1406E510B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2C251-F724-450F-9EC5-3CB9E00AA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2C251-F724-450F-9EC5-3CB9E00AA42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2C251-F724-450F-9EC5-3CB9E00AA42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2C251-F724-450F-9EC5-3CB9E00AA42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2C251-F724-450F-9EC5-3CB9E00AA42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35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2C251-F724-450F-9EC5-3CB9E00AA42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6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2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4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0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7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3D87-1434-4098-A28D-1449130740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0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CE68-7589-4DBB-BE22-33245A0281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3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A849-99EE-4FF7-928B-64285DB0DC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26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6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2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1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7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9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EED6-894C-4773-914C-401BE6A15B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7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19A3-7588-49EE-8FD2-10D50C5F68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7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1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62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24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87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4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811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74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336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98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003C-548B-4D45-BCDF-08E0B5C745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99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199" y="1600202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E3C-7C59-412D-882E-13E19F1BC4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0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237" indent="0">
              <a:buNone/>
              <a:defRPr sz="2100" b="1"/>
            </a:lvl2pPr>
            <a:lvl3pPr marL="952473" indent="0">
              <a:buNone/>
              <a:defRPr sz="1900" b="1"/>
            </a:lvl3pPr>
            <a:lvl4pPr marL="1428710" indent="0">
              <a:buNone/>
              <a:defRPr sz="1700" b="1"/>
            </a:lvl4pPr>
            <a:lvl5pPr marL="1904947" indent="0">
              <a:buNone/>
              <a:defRPr sz="1700" b="1"/>
            </a:lvl5pPr>
            <a:lvl6pPr marL="2381183" indent="0">
              <a:buNone/>
              <a:defRPr sz="1700" b="1"/>
            </a:lvl6pPr>
            <a:lvl7pPr marL="2857420" indent="0">
              <a:buNone/>
              <a:defRPr sz="1700" b="1"/>
            </a:lvl7pPr>
            <a:lvl8pPr marL="3333657" indent="0">
              <a:buNone/>
              <a:defRPr sz="1700" b="1"/>
            </a:lvl8pPr>
            <a:lvl9pPr marL="380989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237" indent="0">
              <a:buNone/>
              <a:defRPr sz="2100" b="1"/>
            </a:lvl2pPr>
            <a:lvl3pPr marL="952473" indent="0">
              <a:buNone/>
              <a:defRPr sz="1900" b="1"/>
            </a:lvl3pPr>
            <a:lvl4pPr marL="1428710" indent="0">
              <a:buNone/>
              <a:defRPr sz="1700" b="1"/>
            </a:lvl4pPr>
            <a:lvl5pPr marL="1904947" indent="0">
              <a:buNone/>
              <a:defRPr sz="1700" b="1"/>
            </a:lvl5pPr>
            <a:lvl6pPr marL="2381183" indent="0">
              <a:buNone/>
              <a:defRPr sz="1700" b="1"/>
            </a:lvl6pPr>
            <a:lvl7pPr marL="2857420" indent="0">
              <a:buNone/>
              <a:defRPr sz="1700" b="1"/>
            </a:lvl7pPr>
            <a:lvl8pPr marL="3333657" indent="0">
              <a:buNone/>
              <a:defRPr sz="1700" b="1"/>
            </a:lvl8pPr>
            <a:lvl9pPr marL="380989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1631-E770-4A59-B06A-E66B7F4013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48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1244-CDE2-4E37-B5F8-2F66C2BB40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30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E5EC-592A-4773-B7E1-DFBB83A91D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68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6237" indent="0">
              <a:buNone/>
              <a:defRPr sz="1300"/>
            </a:lvl2pPr>
            <a:lvl3pPr marL="952473" indent="0">
              <a:buNone/>
              <a:defRPr sz="1000"/>
            </a:lvl3pPr>
            <a:lvl4pPr marL="1428710" indent="0">
              <a:buNone/>
              <a:defRPr sz="900"/>
            </a:lvl4pPr>
            <a:lvl5pPr marL="1904947" indent="0">
              <a:buNone/>
              <a:defRPr sz="900"/>
            </a:lvl5pPr>
            <a:lvl6pPr marL="2381183" indent="0">
              <a:buNone/>
              <a:defRPr sz="900"/>
            </a:lvl6pPr>
            <a:lvl7pPr marL="2857420" indent="0">
              <a:buNone/>
              <a:defRPr sz="900"/>
            </a:lvl7pPr>
            <a:lvl8pPr marL="3333657" indent="0">
              <a:buNone/>
              <a:defRPr sz="900"/>
            </a:lvl8pPr>
            <a:lvl9pPr marL="38098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81B8-D4E3-4240-B43B-F251C4B8A8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2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6359-E7B0-4052-8D0F-10931F06D2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82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6237" indent="0">
              <a:buNone/>
              <a:defRPr sz="3000"/>
            </a:lvl2pPr>
            <a:lvl3pPr marL="952473" indent="0">
              <a:buNone/>
              <a:defRPr sz="2500"/>
            </a:lvl3pPr>
            <a:lvl4pPr marL="1428710" indent="0">
              <a:buNone/>
              <a:defRPr sz="2100"/>
            </a:lvl4pPr>
            <a:lvl5pPr marL="1904947" indent="0">
              <a:buNone/>
              <a:defRPr sz="2100"/>
            </a:lvl5pPr>
            <a:lvl6pPr marL="2381183" indent="0">
              <a:buNone/>
              <a:defRPr sz="2100"/>
            </a:lvl6pPr>
            <a:lvl7pPr marL="2857420" indent="0">
              <a:buNone/>
              <a:defRPr sz="2100"/>
            </a:lvl7pPr>
            <a:lvl8pPr marL="3333657" indent="0">
              <a:buNone/>
              <a:defRPr sz="2100"/>
            </a:lvl8pPr>
            <a:lvl9pPr marL="3809893" indent="0">
              <a:buNone/>
              <a:defRPr sz="2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6237" indent="0">
              <a:buNone/>
              <a:defRPr sz="1300"/>
            </a:lvl2pPr>
            <a:lvl3pPr marL="952473" indent="0">
              <a:buNone/>
              <a:defRPr sz="1000"/>
            </a:lvl3pPr>
            <a:lvl4pPr marL="1428710" indent="0">
              <a:buNone/>
              <a:defRPr sz="900"/>
            </a:lvl4pPr>
            <a:lvl5pPr marL="1904947" indent="0">
              <a:buNone/>
              <a:defRPr sz="900"/>
            </a:lvl5pPr>
            <a:lvl6pPr marL="2381183" indent="0">
              <a:buNone/>
              <a:defRPr sz="900"/>
            </a:lvl6pPr>
            <a:lvl7pPr marL="2857420" indent="0">
              <a:buNone/>
              <a:defRPr sz="900"/>
            </a:lvl7pPr>
            <a:lvl8pPr marL="3333657" indent="0">
              <a:buNone/>
              <a:defRPr sz="900"/>
            </a:lvl8pPr>
            <a:lvl9pPr marL="38098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FB96-0E85-406B-B072-EAB749E747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45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D5EE-7EA2-4130-A702-AC1B65076F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85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F77B-1F40-472A-A330-095BF3F29D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1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1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61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23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85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47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808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70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33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94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A82-08F4-4C2A-B765-31FCC55076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199" y="1600203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5145-F7A1-4B1D-84D5-EF2B457D5E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9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79" indent="0">
              <a:buNone/>
              <a:defRPr sz="2100" b="1"/>
            </a:lvl2pPr>
            <a:lvl3pPr marL="952359" indent="0">
              <a:buNone/>
              <a:defRPr sz="1900" b="1"/>
            </a:lvl3pPr>
            <a:lvl4pPr marL="1428538" indent="0">
              <a:buNone/>
              <a:defRPr sz="1700" b="1"/>
            </a:lvl4pPr>
            <a:lvl5pPr marL="1904717" indent="0">
              <a:buNone/>
              <a:defRPr sz="1700" b="1"/>
            </a:lvl5pPr>
            <a:lvl6pPr marL="2380896" indent="0">
              <a:buNone/>
              <a:defRPr sz="1700" b="1"/>
            </a:lvl6pPr>
            <a:lvl7pPr marL="2857076" indent="0">
              <a:buNone/>
              <a:defRPr sz="1700" b="1"/>
            </a:lvl7pPr>
            <a:lvl8pPr marL="3333255" indent="0">
              <a:buNone/>
              <a:defRPr sz="1700" b="1"/>
            </a:lvl8pPr>
            <a:lvl9pPr marL="380943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79" indent="0">
              <a:buNone/>
              <a:defRPr sz="2100" b="1"/>
            </a:lvl2pPr>
            <a:lvl3pPr marL="952359" indent="0">
              <a:buNone/>
              <a:defRPr sz="1900" b="1"/>
            </a:lvl3pPr>
            <a:lvl4pPr marL="1428538" indent="0">
              <a:buNone/>
              <a:defRPr sz="1700" b="1"/>
            </a:lvl4pPr>
            <a:lvl5pPr marL="1904717" indent="0">
              <a:buNone/>
              <a:defRPr sz="1700" b="1"/>
            </a:lvl5pPr>
            <a:lvl6pPr marL="2380896" indent="0">
              <a:buNone/>
              <a:defRPr sz="1700" b="1"/>
            </a:lvl6pPr>
            <a:lvl7pPr marL="2857076" indent="0">
              <a:buNone/>
              <a:defRPr sz="1700" b="1"/>
            </a:lvl7pPr>
            <a:lvl8pPr marL="3333255" indent="0">
              <a:buNone/>
              <a:defRPr sz="1700" b="1"/>
            </a:lvl8pPr>
            <a:lvl9pPr marL="380943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6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3C6-8FB3-4209-8FFA-2EBBAF7F83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7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9744-6391-4DB7-BF9E-5C36183F65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2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6FB8-00F2-42FC-9688-D8D5065683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8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6179" indent="0">
              <a:buNone/>
              <a:defRPr sz="1300"/>
            </a:lvl2pPr>
            <a:lvl3pPr marL="952359" indent="0">
              <a:buNone/>
              <a:defRPr sz="1000"/>
            </a:lvl3pPr>
            <a:lvl4pPr marL="1428538" indent="0">
              <a:buNone/>
              <a:defRPr sz="900"/>
            </a:lvl4pPr>
            <a:lvl5pPr marL="1904717" indent="0">
              <a:buNone/>
              <a:defRPr sz="900"/>
            </a:lvl5pPr>
            <a:lvl6pPr marL="2380896" indent="0">
              <a:buNone/>
              <a:defRPr sz="900"/>
            </a:lvl6pPr>
            <a:lvl7pPr marL="2857076" indent="0">
              <a:buNone/>
              <a:defRPr sz="900"/>
            </a:lvl7pPr>
            <a:lvl8pPr marL="3333255" indent="0">
              <a:buNone/>
              <a:defRPr sz="900"/>
            </a:lvl8pPr>
            <a:lvl9pPr marL="380943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65FE-FD48-4A92-A3E5-26C873C3C1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6179" indent="0">
              <a:buNone/>
              <a:defRPr sz="3000"/>
            </a:lvl2pPr>
            <a:lvl3pPr marL="952359" indent="0">
              <a:buNone/>
              <a:defRPr sz="2500"/>
            </a:lvl3pPr>
            <a:lvl4pPr marL="1428538" indent="0">
              <a:buNone/>
              <a:defRPr sz="2100"/>
            </a:lvl4pPr>
            <a:lvl5pPr marL="1904717" indent="0">
              <a:buNone/>
              <a:defRPr sz="2100"/>
            </a:lvl5pPr>
            <a:lvl6pPr marL="2380896" indent="0">
              <a:buNone/>
              <a:defRPr sz="2100"/>
            </a:lvl6pPr>
            <a:lvl7pPr marL="2857076" indent="0">
              <a:buNone/>
              <a:defRPr sz="2100"/>
            </a:lvl7pPr>
            <a:lvl8pPr marL="3333255" indent="0">
              <a:buNone/>
              <a:defRPr sz="2100"/>
            </a:lvl8pPr>
            <a:lvl9pPr marL="3809433" indent="0">
              <a:buNone/>
              <a:defRPr sz="2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6179" indent="0">
              <a:buNone/>
              <a:defRPr sz="1300"/>
            </a:lvl2pPr>
            <a:lvl3pPr marL="952359" indent="0">
              <a:buNone/>
              <a:defRPr sz="1000"/>
            </a:lvl3pPr>
            <a:lvl4pPr marL="1428538" indent="0">
              <a:buNone/>
              <a:defRPr sz="900"/>
            </a:lvl4pPr>
            <a:lvl5pPr marL="1904717" indent="0">
              <a:buNone/>
              <a:defRPr sz="900"/>
            </a:lvl5pPr>
            <a:lvl6pPr marL="2380896" indent="0">
              <a:buNone/>
              <a:defRPr sz="900"/>
            </a:lvl6pPr>
            <a:lvl7pPr marL="2857076" indent="0">
              <a:buNone/>
              <a:defRPr sz="900"/>
            </a:lvl7pPr>
            <a:lvl8pPr marL="3333255" indent="0">
              <a:buNone/>
              <a:defRPr sz="900"/>
            </a:lvl8pPr>
            <a:lvl9pPr marL="380943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7D3-F069-4210-8F71-05E145EA20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5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5235" tIns="47618" rIns="95235" bIns="476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5235" tIns="47618" rIns="95235" bIns="476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5235" tIns="47618" rIns="95235" bIns="47618" rtlCol="0" anchor="ctr"/>
          <a:lstStyle>
            <a:lvl1pPr algn="l" defTabSz="952359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2324-42E6-42F0-955C-570E030BDF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5235" tIns="47618" rIns="95235" bIns="47618" rtlCol="0" anchor="ctr"/>
          <a:lstStyle>
            <a:lvl1pPr algn="ctr" defTabSz="952359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3"/>
            <a:ext cx="2133600" cy="365125"/>
          </a:xfrm>
          <a:prstGeom prst="rect">
            <a:avLst/>
          </a:prstGeom>
        </p:spPr>
        <p:txBody>
          <a:bodyPr vert="horz" lIns="95235" tIns="47618" rIns="95235" bIns="47618" rtlCol="0" anchor="ctr"/>
          <a:lstStyle>
            <a:lvl1pPr algn="r" defTabSz="952359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5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52359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5" indent="-357135" algn="l" defTabSz="9523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3791" indent="-297612" algn="l" defTabSz="95235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0448" indent="-238090" algn="l" defTabSz="9523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627" indent="-238090" algn="l" defTabSz="9523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2807" indent="-238090" algn="l" defTabSz="952359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8986" indent="-238090" algn="l" defTabSz="9523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5164" indent="-238090" algn="l" defTabSz="9523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71344" indent="-238090" algn="l" defTabSz="9523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7524" indent="-238090" algn="l" defTabSz="9523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6179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2359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38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4717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0896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076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3255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9433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5247" tIns="47624" rIns="95247" bIns="476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5247" tIns="47624" rIns="95247" bIns="476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5247" tIns="47624" rIns="95247" bIns="476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2473"/>
            <a:fld id="{10AFAC2D-77AD-46FA-BC7C-A659D37668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2473"/>
              <a:t>22.01.2018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5247" tIns="47624" rIns="95247" bIns="476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247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5247" tIns="47624" rIns="95247" bIns="476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2473"/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247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5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52473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78" indent="-357178" algn="l" defTabSz="952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3885" indent="-297648" algn="l" defTabSz="952473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0592" indent="-238118" algn="l" defTabSz="952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828" indent="-238118" algn="l" defTabSz="9524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3065" indent="-238118" algn="l" defTabSz="952473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9302" indent="-238118" algn="l" defTabSz="952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5538" indent="-238118" algn="l" defTabSz="952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71775" indent="-238118" algn="l" defTabSz="952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8012" indent="-238118" algn="l" defTabSz="952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2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6237" algn="l" defTabSz="952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73" algn="l" defTabSz="952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10" algn="l" defTabSz="952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4947" algn="l" defTabSz="952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1183" algn="l" defTabSz="952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420" algn="l" defTabSz="952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3657" algn="l" defTabSz="952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9893" algn="l" defTabSz="952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diagramData" Target="../diagrams/data2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diagramDrawing" Target="../diagrams/drawing2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2.xml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3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1.jpe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microsoft.com/office/2007/relationships/diagramDrawing" Target="../diagrams/drawing4.xml"/><Relationship Id="rId5" Type="http://schemas.openxmlformats.org/officeDocument/2006/relationships/image" Target="../media/image13.jpe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2.jpeg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357166"/>
            <a:ext cx="2571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городского</a:t>
            </a:r>
          </a:p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округа 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Воронеж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43636" y="357166"/>
            <a:ext cx="3000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Управление физической культуры и спорта</a:t>
            </a:r>
            <a:endParaRPr lang="ru-RU" sz="1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blipFill dpi="0" rotWithShape="1">
            <a:blip r:embed="rId4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Impact" pitchFamily="34" charset="0"/>
                <a:cs typeface="Aharoni" pitchFamily="2" charset="-79"/>
              </a:rPr>
              <a:t>О внедрении Всероссийского физкультурно-спортивного комплекса «Готов к труду и обороне» на территории городского округа город Воронеж</a:t>
            </a:r>
            <a:endParaRPr lang="ru-RU" sz="4400" dirty="0" smtClean="0">
              <a:solidFill>
                <a:srgbClr val="C00000"/>
              </a:solidFill>
              <a:latin typeface="Impact" pitchFamily="34" charset="0"/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4469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8615" y="5857892"/>
            <a:ext cx="3587136" cy="73866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 УПРАВЛЕНИЯ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ФИЗИЧЕСКОЙ КУЛЬТУРЫ И СПОРТА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А.Ю. БАХТИН</a:t>
            </a:r>
            <a:endParaRPr lang="ru-RU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79"/>
            <a:ext cx="9136582" cy="5040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223" tIns="47613" rIns="95223" bIns="47613" rtlCol="0" anchor="ctr"/>
          <a:lstStyle/>
          <a:p>
            <a:pPr algn="ctr" defTabSz="952244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0"/>
            <a:ext cx="360077" cy="52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8676456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3" y="620688"/>
            <a:ext cx="87850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«О  Всероссийском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спортивном комплексе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Готов к труду и обороне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24 марта 2014 года № 172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7040067"/>
              </p:ext>
            </p:extLst>
          </p:nvPr>
        </p:nvGraphicFramePr>
        <p:xfrm>
          <a:off x="179513" y="1844825"/>
          <a:ext cx="8957069" cy="490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4082" y="-52555"/>
            <a:ext cx="9136582" cy="553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223" tIns="47613" rIns="95223" bIns="47613" rtlCol="0" anchor="ctr"/>
          <a:lstStyle/>
          <a:p>
            <a:pPr algn="ctr" defTabSz="952359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de-DE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 повсеместного внедрения ВФСК ГТО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0"/>
            <a:ext cx="378251" cy="55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07592" y="42337323"/>
            <a:ext cx="8045008" cy="53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Овал 12"/>
          <p:cNvSpPr/>
          <p:nvPr/>
        </p:nvSpPr>
        <p:spPr>
          <a:xfrm>
            <a:off x="8460432" y="6597352"/>
            <a:ext cx="501174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Picture 3" descr="C:\Documents and Settings\saryabykh\Рабочий стол\a4f67a8a4b66e3b1dcab3ce026c3697f.jpg"/>
          <p:cNvPicPr>
            <a:picLocks noChangeAspect="1" noChangeArrowheads="1"/>
          </p:cNvPicPr>
          <p:nvPr/>
        </p:nvPicPr>
        <p:blipFill>
          <a:blip r:embed="rId5" cstate="print">
            <a:lum bright="2000" contrast="22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b="7796"/>
          <a:stretch>
            <a:fillRect/>
          </a:stretch>
        </p:blipFill>
        <p:spPr bwMode="auto">
          <a:xfrm>
            <a:off x="155624" y="617623"/>
            <a:ext cx="37079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00714170"/>
              </p:ext>
            </p:extLst>
          </p:nvPr>
        </p:nvGraphicFramePr>
        <p:xfrm>
          <a:off x="3861533" y="1052736"/>
          <a:ext cx="5004048" cy="261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1" descr="C:\Documents and Settings\saryabykh\Рабочий стол\плавание.jpg"/>
          <p:cNvPicPr>
            <a:picLocks noChangeAspect="1" noChangeArrowheads="1"/>
          </p:cNvPicPr>
          <p:nvPr/>
        </p:nvPicPr>
        <p:blipFill>
          <a:blip r:embed="rId12" cstate="print">
            <a:lum contrast="9000"/>
          </a:blip>
          <a:srcRect/>
          <a:stretch>
            <a:fillRect/>
          </a:stretch>
        </p:blipFill>
        <p:spPr bwMode="auto">
          <a:xfrm>
            <a:off x="107504" y="3861047"/>
            <a:ext cx="3888432" cy="259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saryabykh\Рабочий стол\E58XB4yFKR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4145999" cy="268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saryabykh\Рабочий стол\ГТО\картинки\83946ca85dc9c0a6e8bfa72b072f37d3.jpg"/>
          <p:cNvPicPr>
            <a:picLocks noChangeAspect="1" noChangeArrowheads="1"/>
          </p:cNvPicPr>
          <p:nvPr/>
        </p:nvPicPr>
        <p:blipFill>
          <a:blip r:embed="rId3" cstate="print">
            <a:lum bright="80000" contrast="-75000"/>
          </a:blip>
          <a:srcRect/>
          <a:stretch>
            <a:fillRect/>
          </a:stretch>
        </p:blipFill>
        <p:spPr bwMode="auto">
          <a:xfrm>
            <a:off x="-260536" y="-5334"/>
            <a:ext cx="9848251" cy="698477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2" name="Овал 11"/>
          <p:cNvSpPr/>
          <p:nvPr/>
        </p:nvSpPr>
        <p:spPr>
          <a:xfrm>
            <a:off x="8604448" y="6597352"/>
            <a:ext cx="539552" cy="26064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Calibri"/>
              </a:rPr>
              <a:t>4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218922310"/>
              </p:ext>
            </p:extLst>
          </p:nvPr>
        </p:nvGraphicFramePr>
        <p:xfrm>
          <a:off x="-1044624" y="642931"/>
          <a:ext cx="10712346" cy="3739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10" descr="http://novozybkov.su/wp-content/uploads/2015/06/IMG_796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3707904" cy="2170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molgvardia.ru/sites/default/files/2014-06-04%20%D0%9C%D0%93%D0%95%D0%A0_%D0%93%D0%A2%D0%9E%20%D0%B2%20%D0%93%D0%B0%D0%BB%D1%8C%D1%8F%D0%BD%D0%BE%D0%B2%D0%BE-4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12140"/>
            <a:ext cx="3744416" cy="2445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9136582" cy="553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223" tIns="47613" rIns="95223" bIns="47613" rtlCol="0" anchor="ctr"/>
          <a:lstStyle/>
          <a:p>
            <a:pPr algn="ctr" defTabSz="952359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населения города в сдаче норм ГТО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04448" y="0"/>
            <a:ext cx="360077" cy="52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05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8667523" y="6604202"/>
            <a:ext cx="357158" cy="21429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692696"/>
            <a:ext cx="2664296" cy="11521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Воронежский государственный технический университет</a:t>
            </a:r>
          </a:p>
          <a:p>
            <a:pPr marL="114300" lvl="1" indent="-114300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717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664" y="1988840"/>
            <a:ext cx="2664296" cy="1224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Воронежский государственный университет</a:t>
            </a:r>
          </a:p>
          <a:p>
            <a:pPr algn="ctr" defTabSz="914400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562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4048" y="1988840"/>
            <a:ext cx="2664296" cy="1224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Воронежский институт МВД</a:t>
            </a:r>
          </a:p>
          <a:p>
            <a:pPr algn="ctr" defTabSz="914400"/>
            <a:r>
              <a:rPr lang="en-US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 человек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248" y="3429000"/>
            <a:ext cx="1368152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Воронежский институт МЧС </a:t>
            </a:r>
          </a:p>
          <a:p>
            <a:pPr algn="ctr" defTabSz="914400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486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03848" y="3429000"/>
            <a:ext cx="1656184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Воронежский государственный аграрный университет</a:t>
            </a:r>
          </a:p>
          <a:p>
            <a:pPr algn="ctr" defTabSz="914400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438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81400" y="3429000"/>
            <a:ext cx="187220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Воронежский филиал Российский экономический университет им. Плеханова</a:t>
            </a:r>
          </a:p>
          <a:p>
            <a:pPr algn="ctr" defTabSz="914400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452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5013175"/>
            <a:ext cx="1547664" cy="14522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Воронежский государственный педагогический университет</a:t>
            </a:r>
          </a:p>
          <a:p>
            <a:pPr algn="ctr" defTabSz="914400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304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47664" y="5013176"/>
            <a:ext cx="1584176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Воронежский государственный лесотехнический университет имени Г.Ф. Морозова</a:t>
            </a:r>
          </a:p>
          <a:p>
            <a:pPr algn="ctr" defTabSz="914400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740352" y="3429000"/>
            <a:ext cx="140364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Воронежский институт ФСИН России</a:t>
            </a:r>
          </a:p>
          <a:p>
            <a:pPr algn="ctr" defTabSz="914400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403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72200" y="3429000"/>
            <a:ext cx="1368152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Воронежский институт высоких технологий</a:t>
            </a:r>
          </a:p>
          <a:p>
            <a:pPr algn="ctr" defTabSz="914400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405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0032" y="3429000"/>
            <a:ext cx="151216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Воронежский институт физической культуры</a:t>
            </a:r>
          </a:p>
          <a:p>
            <a:pPr algn="ctr" defTabSz="914400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406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0192" y="5013176"/>
            <a:ext cx="1512168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Военно-воздушная академия имени профессора Н.Е. Жуковского и Ю.А. Гагарина</a:t>
            </a:r>
            <a:endParaRPr lang="en-US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1840" y="5013176"/>
            <a:ext cx="1584176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Воронежский филиал Российский государственный университет правосудия </a:t>
            </a:r>
          </a:p>
          <a:p>
            <a:pPr algn="ctr" defTabSz="914400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16016" y="5013176"/>
            <a:ext cx="1584176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Воронежский государственный медицинский университет имени Н.Н. Бурденко</a:t>
            </a:r>
          </a:p>
          <a:p>
            <a:pPr algn="ctr" defTabSz="914400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775848" y="5013176"/>
            <a:ext cx="1368152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Воронежский институт экономики и социального управления</a:t>
            </a:r>
          </a:p>
          <a:p>
            <a:pPr algn="ctr" defTabSz="914400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"/>
            <a:ext cx="9136582" cy="553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223" tIns="47613" rIns="95223" bIns="47613" rtlCol="0" anchor="ctr"/>
          <a:lstStyle/>
          <a:p>
            <a:pPr algn="ctr" defTabSz="914400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Выполнение нормативов ГТО в высших учебных заведениях, расположенных в городском округе город Воронеж</a:t>
            </a:r>
          </a:p>
        </p:txBody>
      </p:sp>
      <p:pic>
        <p:nvPicPr>
          <p:cNvPr id="29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9149" y="46798"/>
            <a:ext cx="360077" cy="52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6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9631" y="4873"/>
            <a:ext cx="9136582" cy="3997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223" tIns="47613" rIns="95223" bIns="47613" rtlCol="0" anchor="ctr"/>
          <a:lstStyle/>
          <a:p>
            <a:pPr algn="ctr" defTabSz="952359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ВФСК ГТО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Documents and Settings\saryabykh\Рабочий стол\34e3b47bd3393fa8567b043b9d355c1f.jpg"/>
          <p:cNvPicPr>
            <a:picLocks noChangeAspect="1" noChangeArrowheads="1"/>
          </p:cNvPicPr>
          <p:nvPr/>
        </p:nvPicPr>
        <p:blipFill>
          <a:blip r:embed="rId3" cstate="print">
            <a:lum bright="35000" contrast="-36000"/>
          </a:blip>
          <a:srcRect/>
          <a:stretch>
            <a:fillRect/>
          </a:stretch>
        </p:blipFill>
        <p:spPr bwMode="auto">
          <a:xfrm>
            <a:off x="5508104" y="2492896"/>
            <a:ext cx="3635896" cy="242393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Picture 2" descr="C:\Documents and Settings\saryabykh\Рабочий стол\cb4d370111479a1ee970c80aa9f4efaf.jpg"/>
          <p:cNvPicPr>
            <a:picLocks noChangeAspect="1" noChangeArrowheads="1"/>
          </p:cNvPicPr>
          <p:nvPr/>
        </p:nvPicPr>
        <p:blipFill>
          <a:blip r:embed="rId4" cstate="print">
            <a:lum bright="22000" contrast="-39000"/>
          </a:blip>
          <a:srcRect/>
          <a:stretch>
            <a:fillRect/>
          </a:stretch>
        </p:blipFill>
        <p:spPr bwMode="auto">
          <a:xfrm>
            <a:off x="5580112" y="4722027"/>
            <a:ext cx="3563888" cy="213597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2" descr="C:\Documents and Settings\saryabykh\Мои документы\Картинки и фотки, видио\зарядка ГТО\DSC07296.jpg"/>
          <p:cNvPicPr>
            <a:picLocks noChangeAspect="1" noChangeArrowheads="1"/>
          </p:cNvPicPr>
          <p:nvPr/>
        </p:nvPicPr>
        <p:blipFill>
          <a:blip r:embed="rId5" cstate="print">
            <a:lum bright="36000" contrast="-20000"/>
          </a:blip>
          <a:srcRect t="11111" b="11111"/>
          <a:stretch>
            <a:fillRect/>
          </a:stretch>
        </p:blipFill>
        <p:spPr bwMode="auto">
          <a:xfrm>
            <a:off x="5364088" y="476672"/>
            <a:ext cx="3923928" cy="21602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48224" y="0"/>
            <a:ext cx="294508" cy="43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8676456" y="6525344"/>
            <a:ext cx="357158" cy="21429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27792862"/>
              </p:ext>
            </p:extLst>
          </p:nvPr>
        </p:nvGraphicFramePr>
        <p:xfrm>
          <a:off x="-19631" y="455405"/>
          <a:ext cx="6319823" cy="649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718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418" y="0"/>
            <a:ext cx="9136582" cy="5486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223" tIns="47613" rIns="95223" bIns="47613" rtlCol="0" anchor="ctr"/>
          <a:lstStyle/>
          <a:p>
            <a:pPr algn="ctr" defTabSz="952244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Показатели ВФСК ГТО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3986" y="26290"/>
            <a:ext cx="360076" cy="52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8716285" y="6550598"/>
            <a:ext cx="357158" cy="214290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6" y="613541"/>
            <a:ext cx="40417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33" y="1620537"/>
            <a:ext cx="4699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30708" y="650286"/>
            <a:ext cx="4445001" cy="10125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Показатель эффективности развития муниципальных образований Воронежской области</a:t>
            </a:r>
            <a:endParaRPr lang="ru-RU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805114" y="1811717"/>
            <a:ext cx="432048" cy="72008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6961" y="2616935"/>
            <a:ext cx="3168351" cy="1800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Доля населения, принявшего участия в выполнении нормативов испытаний (тестов) комплекса ГТО, в общей численности населения старше 6 лет</a:t>
            </a:r>
            <a:endPara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Documents and Settings\saryabykh\Мои документы\Картинки и фотки, видио\Фото Олимпик\ГТО\ГТО\Главное не победа, а участие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9212" y="4364690"/>
            <a:ext cx="4518039" cy="260128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" name="Picture 3" descr="C:\Documents and Settings\saryabykh\Рабочий стол\c1619dddc27829f6b547210dac3832b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292" y="4388834"/>
            <a:ext cx="4179740" cy="265530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241580" y="2616935"/>
            <a:ext cx="3492406" cy="1800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населения, выполнившего нормативы ВФСК «ГТО», в общей численности населения, принявшего участи в выполнении нормативов ВФСК «ГТО»</a:t>
            </a:r>
          </a:p>
        </p:txBody>
      </p:sp>
    </p:spTree>
    <p:extLst>
      <p:ext uri="{BB962C8B-B14F-4D97-AF65-F5344CB8AC3E}">
        <p14:creationId xmlns:p14="http://schemas.microsoft.com/office/powerpoint/2010/main" val="25876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36582" cy="4766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223" tIns="47613" rIns="95223" bIns="47613" rtlCol="0" anchor="ctr"/>
          <a:lstStyle/>
          <a:p>
            <a:pPr algn="ctr" defTabSz="952359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в проект решений</a:t>
            </a:r>
          </a:p>
        </p:txBody>
      </p:sp>
      <p:pic>
        <p:nvPicPr>
          <p:cNvPr id="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9156" y="0"/>
            <a:ext cx="325551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8676456" y="6597352"/>
            <a:ext cx="467544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578722"/>
              </p:ext>
            </p:extLst>
          </p:nvPr>
        </p:nvGraphicFramePr>
        <p:xfrm>
          <a:off x="454730" y="1556792"/>
          <a:ext cx="8227122" cy="44607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2374"/>
                <a:gridCol w="2742374"/>
                <a:gridCol w="2742374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Поручение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Организовать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провести необходимые физкультурные и спортивные мероприятия с целью вовлечения не менее 3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горожан в процесс сдачи нормативов  комплекса «ГТО».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физической культуры и спорта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28.12.2018 года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Проработать вопрос о поощрении сотрудников администрации городского округа </a:t>
                      </a:r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Воронеж,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выполнивших нормативы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комплекса «ГТО» на золотой знак отличия. 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физической культуры и спорта 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муниципальной службы и кадров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30.03.2018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3692"/>
            <a:ext cx="9136582" cy="16889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235" tIns="47618" rIns="95235" bIns="47618"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558" y="2492897"/>
            <a:ext cx="9144000" cy="3130633"/>
          </a:xfrm>
        </p:spPr>
        <p:txBody>
          <a:bodyPr>
            <a:noAutofit/>
          </a:bodyPr>
          <a:lstStyle/>
          <a:p>
            <a:r>
              <a:rPr lang="ru-RU" sz="5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5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5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8231" y="0"/>
            <a:ext cx="1080121" cy="169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69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51000">
              <a:schemeClr val="accent1">
                <a:tint val="50000"/>
                <a:satMod val="300000"/>
              </a:schemeClr>
            </a:gs>
            <a:gs pos="7000">
              <a:schemeClr val="accent1">
                <a:tint val="37000"/>
                <a:satMod val="300000"/>
                <a:lumMod val="41000"/>
                <a:lumOff val="59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0"/>
          <a:tileRect/>
        </a:gradFill>
        <a:effectLst>
          <a:outerShdw blurRad="965200" dist="20000" dir="5400000" sx="79000" sy="79000" rotWithShape="0">
            <a:srgbClr val="000000">
              <a:alpha val="11000"/>
            </a:srgbClr>
          </a:outerShdw>
          <a:reflection blurRad="6350" stA="52000" endA="300" endPos="35000" dir="5400000" sy="-100000" algn="bl" rotWithShape="0"/>
          <a:softEdge rad="12700"/>
        </a:effectLst>
      </a:spPr>
      <a:bodyPr rtlCol="0" anchor="ctr"/>
      <a:lstStyle>
        <a:defPPr algn="ctr">
          <a:defRPr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51000">
              <a:schemeClr val="accent1">
                <a:tint val="50000"/>
                <a:satMod val="300000"/>
              </a:schemeClr>
            </a:gs>
            <a:gs pos="7000">
              <a:schemeClr val="accent1">
                <a:tint val="37000"/>
                <a:satMod val="300000"/>
                <a:lumMod val="41000"/>
                <a:lumOff val="59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0"/>
          <a:tileRect/>
        </a:gradFill>
        <a:effectLst>
          <a:outerShdw blurRad="965200" dist="20000" dir="5400000" sx="79000" sy="79000" rotWithShape="0">
            <a:srgbClr val="000000">
              <a:alpha val="11000"/>
            </a:srgbClr>
          </a:outerShdw>
          <a:reflection blurRad="6350" stA="52000" endA="300" endPos="35000" dir="5400000" sy="-100000" algn="bl" rotWithShape="0"/>
          <a:softEdge rad="12700"/>
        </a:effectLst>
      </a:spPr>
      <a:bodyPr rtlCol="0" anchor="ctr"/>
      <a:lstStyle>
        <a:defPPr algn="ctr">
          <a:defRPr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535</Words>
  <Application>Microsoft Office PowerPoint</Application>
  <PresentationFormat>Экран (4:3)</PresentationFormat>
  <Paragraphs>108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ВНИМАНИЕ!</vt:lpstr>
    </vt:vector>
  </TitlesOfParts>
  <Company>Voronezh cityhall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«»</dc:title>
  <dc:creator>saryabykh</dc:creator>
  <cp:lastModifiedBy>Бахтин</cp:lastModifiedBy>
  <cp:revision>248</cp:revision>
  <cp:lastPrinted>2018-01-18T08:50:53Z</cp:lastPrinted>
  <dcterms:created xsi:type="dcterms:W3CDTF">2016-10-06T13:15:27Z</dcterms:created>
  <dcterms:modified xsi:type="dcterms:W3CDTF">2018-01-22T08:46:48Z</dcterms:modified>
</cp:coreProperties>
</file>