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17"/>
  </p:notesMasterIdLst>
  <p:sldIdLst>
    <p:sldId id="284" r:id="rId2"/>
    <p:sldId id="318" r:id="rId3"/>
    <p:sldId id="313" r:id="rId4"/>
    <p:sldId id="319" r:id="rId5"/>
    <p:sldId id="320" r:id="rId6"/>
    <p:sldId id="307" r:id="rId7"/>
    <p:sldId id="321" r:id="rId8"/>
    <p:sldId id="322" r:id="rId9"/>
    <p:sldId id="324" r:id="rId10"/>
    <p:sldId id="323" r:id="rId11"/>
    <p:sldId id="325" r:id="rId12"/>
    <p:sldId id="330" r:id="rId13"/>
    <p:sldId id="331" r:id="rId14"/>
    <p:sldId id="326" r:id="rId15"/>
    <p:sldId id="327" r:id="rId16"/>
  </p:sldIdLst>
  <p:sldSz cx="9144000" cy="6858000" type="screen4x3"/>
  <p:notesSz cx="6797675" cy="9928225"/>
  <p:defaultTextStyle>
    <a:defPPr>
      <a:defRPr lang="ru-RU"/>
    </a:defPPr>
    <a:lvl1pPr marL="0" algn="l" defTabSz="85032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25163" algn="l" defTabSz="85032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50328" algn="l" defTabSz="85032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75491" algn="l" defTabSz="85032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700655" algn="l" defTabSz="85032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125819" algn="l" defTabSz="85032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550983" algn="l" defTabSz="85032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976146" algn="l" defTabSz="85032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401311" algn="l" defTabSz="85032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54" autoAdjust="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AFDD5B-0C2F-476F-B9E5-10FB99177FCB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1C1981-9576-4832-AA9D-6D2B16FB4AC6}">
      <dgm:prSet phldrT="[Текст]"/>
      <dgm:spPr/>
      <dgm:t>
        <a:bodyPr/>
        <a:lstStyle/>
        <a:p>
          <a:pPr algn="ctr">
            <a:spcBef>
              <a:spcPts val="600"/>
            </a:spcBef>
            <a:spcAft>
              <a:spcPts val="600"/>
            </a:spcAft>
          </a:pPr>
          <a:r>
            <a:rPr lang="ru-RU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1,9 млрд. рублей</a:t>
          </a:r>
        </a:p>
      </dgm:t>
    </dgm:pt>
    <dgm:pt modelId="{A8361AE7-8169-40AF-86AE-71CA4CDB8472}" type="parTrans" cxnId="{B822980D-E591-4439-BAF3-F12D1E22AEAD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4AADD1D0-6803-4A2E-AA10-894DCF2BABBE}" type="sibTrans" cxnId="{B822980D-E591-4439-BAF3-F12D1E22AEAD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08CFDE85-0459-4A68-94DA-595181DDF38F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>
            <a:spcBef>
              <a:spcPts val="600"/>
            </a:spcBef>
            <a:spcAft>
              <a:spcPts val="600"/>
            </a:spcAft>
          </a:pPr>
          <a:r>
            <a:rPr lang="ru-RU" sz="1800" b="1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Оборот розничной торговли на городских ярмарках </a:t>
          </a:r>
        </a:p>
      </dgm:t>
    </dgm:pt>
    <dgm:pt modelId="{B6FDD628-B62C-470D-8FB8-211E0FC25DB9}" type="parTrans" cxnId="{0287FB7A-5E8B-4F37-A78A-042CA2192BE9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F9F5AF37-294F-4A52-873F-850ECBD7248E}" type="sibTrans" cxnId="{0287FB7A-5E8B-4F37-A78A-042CA2192BE9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B8457F78-1445-41B0-8854-E88E7D0CE437}">
      <dgm:prSet phldrT="[Текст]"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r>
            <a:rPr lang="ru-RU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≈670 млн. рублей</a:t>
          </a:r>
        </a:p>
      </dgm:t>
    </dgm:pt>
    <dgm:pt modelId="{C213A476-6EEF-44BD-A3A9-0B2C72E78C55}" type="parTrans" cxnId="{23BFDB3D-D1D3-404E-8F7B-C3688195DDE0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45052FD9-11AA-4256-94BE-2707E67D0283}" type="sibTrans" cxnId="{23BFDB3D-D1D3-404E-8F7B-C3688195DDE0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055D67CE-D07F-4A9D-B7EF-E99A3A692C8A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>
            <a:spcBef>
              <a:spcPts val="600"/>
            </a:spcBef>
            <a:spcAft>
              <a:spcPts val="600"/>
            </a:spcAft>
          </a:pPr>
          <a:r>
            <a:rPr lang="ru-RU" sz="1800" b="1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Оборот сельскохозяйственной продукции </a:t>
          </a:r>
        </a:p>
      </dgm:t>
    </dgm:pt>
    <dgm:pt modelId="{8C5B4683-04F8-4AAF-B3C2-D6491FF286D2}" type="parTrans" cxnId="{4C2F5E4F-0F13-4B57-BCF2-B92D88265B2C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321FFB40-869F-441B-8ECC-8F7856C31714}" type="sibTrans" cxnId="{4C2F5E4F-0F13-4B57-BCF2-B92D88265B2C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B0E0B066-563C-4641-AAFC-04869560446F}">
      <dgm:prSet phldrT="[Текст]" custT="1"/>
      <dgm:spPr/>
      <dgm:t>
        <a:bodyPr/>
        <a:lstStyle/>
        <a:p>
          <a:pPr marL="0" marR="0" lvl="0" indent="0" algn="ctr" defTabSz="977900" eaLnBrk="1" fontAlgn="auto" latinLnBrk="0" hangingPunct="1">
            <a:lnSpc>
              <a:spcPct val="9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3000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8,4 млн. рублей</a:t>
          </a:r>
        </a:p>
      </dgm:t>
    </dgm:pt>
    <dgm:pt modelId="{BD12425B-2333-47F0-8F0C-7F234B53B459}" type="parTrans" cxnId="{CADE487E-E9E0-4AB2-8B67-C1C6A7DE2165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CDF5E5E0-2DE2-46B7-AFD8-55ADC3AC59AB}" type="sibTrans" cxnId="{CADE487E-E9E0-4AB2-8B67-C1C6A7DE2165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62BCD5B0-FEDF-4D74-B1F3-070F7407CC0C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Плата за право организации ярмарок за текущий период 2018 года </a:t>
          </a:r>
        </a:p>
      </dgm:t>
    </dgm:pt>
    <dgm:pt modelId="{987D7FCE-E830-4B12-AD00-55B49E79BE05}" type="parTrans" cxnId="{36DD2F04-6E11-425C-B769-6D1FF774FCE8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77CC5FE6-7D99-46BA-BFB5-86106102074A}" type="sibTrans" cxnId="{36DD2F04-6E11-425C-B769-6D1FF774FCE8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CB74943F-434A-4244-B091-F9F8956DB323}">
      <dgm:prSet phldrT="[Текст]"/>
      <dgm:spPr/>
      <dgm:t>
        <a:bodyPr/>
        <a:lstStyle/>
        <a:p>
          <a:pPr marL="0" marR="0" indent="0" defTabSz="977900" eaLnBrk="1" fontAlgn="auto" latinLnBrk="0" hangingPunct="1">
            <a:lnSpc>
              <a:spcPct val="9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415 млн. рублей</a:t>
          </a:r>
          <a:endParaRPr lang="ru-RU" b="1" dirty="0">
            <a:ln w="1905"/>
            <a:solidFill>
              <a:schemeClr val="bg2">
                <a:lumMod val="9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9A316062-E369-4478-A635-DB883C8CC4F2}" type="parTrans" cxnId="{9379A580-9B7E-48E7-9807-FFB63ACB5C36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E2674179-9595-40AB-BC71-F7CC8BD6E818}" type="sibTrans" cxnId="{9379A580-9B7E-48E7-9807-FFB63ACB5C36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B061BA92-8BE5-4106-A543-47861E954704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Инвестиции в реконструкцию ярмарочных площадок в 2017 году</a:t>
          </a:r>
        </a:p>
      </dgm:t>
    </dgm:pt>
    <dgm:pt modelId="{E010E0DF-3E49-4EEE-BCE2-A854E81E3D41}" type="parTrans" cxnId="{26981750-73AA-4814-B7FD-F6AA98831355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CB886223-67F6-424B-BEE4-3E7294FAB8A2}" type="sibTrans" cxnId="{26981750-73AA-4814-B7FD-F6AA98831355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7EB7D9D3-4023-490A-84A1-82A37AC49F13}" type="pres">
      <dgm:prSet presAssocID="{3FAFDD5B-0C2F-476F-B9E5-10FB99177F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5E0374-5FB2-4BF3-9B87-C5F8663174A6}" type="pres">
      <dgm:prSet presAssocID="{A31C1981-9576-4832-AA9D-6D2B16FB4AC6}" presName="linNode" presStyleCnt="0"/>
      <dgm:spPr/>
    </dgm:pt>
    <dgm:pt modelId="{A67AF3A1-F1D8-4FF5-A645-E729704C1E54}" type="pres">
      <dgm:prSet presAssocID="{A31C1981-9576-4832-AA9D-6D2B16FB4AC6}" presName="parentText" presStyleLbl="node1" presStyleIdx="0" presStyleCnt="4" custLinFactNeighborX="-117" custLinFactNeighborY="-31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0654C-9269-4114-BCE4-FBF9DCB815AE}" type="pres">
      <dgm:prSet presAssocID="{A31C1981-9576-4832-AA9D-6D2B16FB4AC6}" presName="descendantText" presStyleLbl="alignAccFollowNode1" presStyleIdx="0" presStyleCnt="4" custScaleY="143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A0E63-89A4-4D8D-AB46-98911D5F95EB}" type="pres">
      <dgm:prSet presAssocID="{4AADD1D0-6803-4A2E-AA10-894DCF2BABBE}" presName="sp" presStyleCnt="0"/>
      <dgm:spPr/>
    </dgm:pt>
    <dgm:pt modelId="{40240AB9-F1FA-446A-B6B7-B1715C9D06F4}" type="pres">
      <dgm:prSet presAssocID="{B8457F78-1445-41B0-8854-E88E7D0CE437}" presName="linNode" presStyleCnt="0"/>
      <dgm:spPr/>
    </dgm:pt>
    <dgm:pt modelId="{C89CFA7E-1B7E-41D2-A329-F45C9F18F420}" type="pres">
      <dgm:prSet presAssocID="{B8457F78-1445-41B0-8854-E88E7D0CE43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1CE05-C122-4F55-BC8F-5348675FE381}" type="pres">
      <dgm:prSet presAssocID="{B8457F78-1445-41B0-8854-E88E7D0CE437}" presName="descendantText" presStyleLbl="alignAccFollowNode1" presStyleIdx="1" presStyleCnt="4" custScaleY="120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958C5-BE5A-4AAB-BDDB-FD4270C54535}" type="pres">
      <dgm:prSet presAssocID="{45052FD9-11AA-4256-94BE-2707E67D0283}" presName="sp" presStyleCnt="0"/>
      <dgm:spPr/>
    </dgm:pt>
    <dgm:pt modelId="{8AF660C7-E91E-4606-AB83-610344F25462}" type="pres">
      <dgm:prSet presAssocID="{CB74943F-434A-4244-B091-F9F8956DB323}" presName="linNode" presStyleCnt="0"/>
      <dgm:spPr/>
    </dgm:pt>
    <dgm:pt modelId="{50864B1B-D65D-4676-8B92-ABDC95366F11}" type="pres">
      <dgm:prSet presAssocID="{CB74943F-434A-4244-B091-F9F8956DB323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3C854-23B9-40E1-9823-257B3341939D}" type="pres">
      <dgm:prSet presAssocID="{CB74943F-434A-4244-B091-F9F8956DB323}" presName="descendantText" presStyleLbl="alignAccFollowNode1" presStyleIdx="2" presStyleCnt="4" custScaleY="133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37E1F-B1F8-4540-8484-D1495D10FD9B}" type="pres">
      <dgm:prSet presAssocID="{E2674179-9595-40AB-BC71-F7CC8BD6E818}" presName="sp" presStyleCnt="0"/>
      <dgm:spPr/>
    </dgm:pt>
    <dgm:pt modelId="{AF3BFB9D-0FAF-494B-9F08-10A3853EB93A}" type="pres">
      <dgm:prSet presAssocID="{B0E0B066-563C-4641-AAFC-04869560446F}" presName="linNode" presStyleCnt="0"/>
      <dgm:spPr/>
    </dgm:pt>
    <dgm:pt modelId="{257D2EA4-AEC4-404E-98A6-1DD8B3E4E140}" type="pres">
      <dgm:prSet presAssocID="{B0E0B066-563C-4641-AAFC-04869560446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12B7F-C612-4546-B854-24CC588362E8}" type="pres">
      <dgm:prSet presAssocID="{B0E0B066-563C-4641-AAFC-04869560446F}" presName="descendantText" presStyleLbl="alignAccFollowNode1" presStyleIdx="3" presStyleCnt="4" custScaleY="117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22980D-E591-4439-BAF3-F12D1E22AEAD}" srcId="{3FAFDD5B-0C2F-476F-B9E5-10FB99177FCB}" destId="{A31C1981-9576-4832-AA9D-6D2B16FB4AC6}" srcOrd="0" destOrd="0" parTransId="{A8361AE7-8169-40AF-86AE-71CA4CDB8472}" sibTransId="{4AADD1D0-6803-4A2E-AA10-894DCF2BABBE}"/>
    <dgm:cxn modelId="{5E02FF65-3172-427F-95C8-7450DA9D911E}" type="presOf" srcId="{B061BA92-8BE5-4106-A543-47861E954704}" destId="{16B3C854-23B9-40E1-9823-257B3341939D}" srcOrd="0" destOrd="0" presId="urn:microsoft.com/office/officeart/2005/8/layout/vList5"/>
    <dgm:cxn modelId="{9379A580-9B7E-48E7-9807-FFB63ACB5C36}" srcId="{3FAFDD5B-0C2F-476F-B9E5-10FB99177FCB}" destId="{CB74943F-434A-4244-B091-F9F8956DB323}" srcOrd="2" destOrd="0" parTransId="{9A316062-E369-4478-A635-DB883C8CC4F2}" sibTransId="{E2674179-9595-40AB-BC71-F7CC8BD6E818}"/>
    <dgm:cxn modelId="{633582D1-7F88-4BC2-99AF-B5E1994DBFBD}" type="presOf" srcId="{B0E0B066-563C-4641-AAFC-04869560446F}" destId="{257D2EA4-AEC4-404E-98A6-1DD8B3E4E140}" srcOrd="0" destOrd="0" presId="urn:microsoft.com/office/officeart/2005/8/layout/vList5"/>
    <dgm:cxn modelId="{0287FB7A-5E8B-4F37-A78A-042CA2192BE9}" srcId="{A31C1981-9576-4832-AA9D-6D2B16FB4AC6}" destId="{08CFDE85-0459-4A68-94DA-595181DDF38F}" srcOrd="0" destOrd="0" parTransId="{B6FDD628-B62C-470D-8FB8-211E0FC25DB9}" sibTransId="{F9F5AF37-294F-4A52-873F-850ECBD7248E}"/>
    <dgm:cxn modelId="{377B0742-E418-4E6D-9B84-1DC966AF3371}" type="presOf" srcId="{B8457F78-1445-41B0-8854-E88E7D0CE437}" destId="{C89CFA7E-1B7E-41D2-A329-F45C9F18F420}" srcOrd="0" destOrd="0" presId="urn:microsoft.com/office/officeart/2005/8/layout/vList5"/>
    <dgm:cxn modelId="{36DD2F04-6E11-425C-B769-6D1FF774FCE8}" srcId="{B0E0B066-563C-4641-AAFC-04869560446F}" destId="{62BCD5B0-FEDF-4D74-B1F3-070F7407CC0C}" srcOrd="0" destOrd="0" parTransId="{987D7FCE-E830-4B12-AD00-55B49E79BE05}" sibTransId="{77CC5FE6-7D99-46BA-BFB5-86106102074A}"/>
    <dgm:cxn modelId="{F7D8DEF2-2C14-445B-AF0D-E976281FE8DD}" type="presOf" srcId="{3FAFDD5B-0C2F-476F-B9E5-10FB99177FCB}" destId="{7EB7D9D3-4023-490A-84A1-82A37AC49F13}" srcOrd="0" destOrd="0" presId="urn:microsoft.com/office/officeart/2005/8/layout/vList5"/>
    <dgm:cxn modelId="{23BFDB3D-D1D3-404E-8F7B-C3688195DDE0}" srcId="{3FAFDD5B-0C2F-476F-B9E5-10FB99177FCB}" destId="{B8457F78-1445-41B0-8854-E88E7D0CE437}" srcOrd="1" destOrd="0" parTransId="{C213A476-6EEF-44BD-A3A9-0B2C72E78C55}" sibTransId="{45052FD9-11AA-4256-94BE-2707E67D0283}"/>
    <dgm:cxn modelId="{0C7D0087-69E1-4023-B3ED-96DA40E6BC77}" type="presOf" srcId="{A31C1981-9576-4832-AA9D-6D2B16FB4AC6}" destId="{A67AF3A1-F1D8-4FF5-A645-E729704C1E54}" srcOrd="0" destOrd="0" presId="urn:microsoft.com/office/officeart/2005/8/layout/vList5"/>
    <dgm:cxn modelId="{CADE487E-E9E0-4AB2-8B67-C1C6A7DE2165}" srcId="{3FAFDD5B-0C2F-476F-B9E5-10FB99177FCB}" destId="{B0E0B066-563C-4641-AAFC-04869560446F}" srcOrd="3" destOrd="0" parTransId="{BD12425B-2333-47F0-8F0C-7F234B53B459}" sibTransId="{CDF5E5E0-2DE2-46B7-AFD8-55ADC3AC59AB}"/>
    <dgm:cxn modelId="{4C2F5E4F-0F13-4B57-BCF2-B92D88265B2C}" srcId="{B8457F78-1445-41B0-8854-E88E7D0CE437}" destId="{055D67CE-D07F-4A9D-B7EF-E99A3A692C8A}" srcOrd="0" destOrd="0" parTransId="{8C5B4683-04F8-4AAF-B3C2-D6491FF286D2}" sibTransId="{321FFB40-869F-441B-8ECC-8F7856C31714}"/>
    <dgm:cxn modelId="{886A3069-E300-4FD9-AC5E-FB615F5B4BA5}" type="presOf" srcId="{62BCD5B0-FEDF-4D74-B1F3-070F7407CC0C}" destId="{41F12B7F-C612-4546-B854-24CC588362E8}" srcOrd="0" destOrd="0" presId="urn:microsoft.com/office/officeart/2005/8/layout/vList5"/>
    <dgm:cxn modelId="{E4137120-BFC7-44A8-BE27-40CCE0C4CF5C}" type="presOf" srcId="{055D67CE-D07F-4A9D-B7EF-E99A3A692C8A}" destId="{BF91CE05-C122-4F55-BC8F-5348675FE381}" srcOrd="0" destOrd="0" presId="urn:microsoft.com/office/officeart/2005/8/layout/vList5"/>
    <dgm:cxn modelId="{16D20923-11AD-464E-9EB9-13FB58DA2EFB}" type="presOf" srcId="{CB74943F-434A-4244-B091-F9F8956DB323}" destId="{50864B1B-D65D-4676-8B92-ABDC95366F11}" srcOrd="0" destOrd="0" presId="urn:microsoft.com/office/officeart/2005/8/layout/vList5"/>
    <dgm:cxn modelId="{26981750-73AA-4814-B7FD-F6AA98831355}" srcId="{CB74943F-434A-4244-B091-F9F8956DB323}" destId="{B061BA92-8BE5-4106-A543-47861E954704}" srcOrd="0" destOrd="0" parTransId="{E010E0DF-3E49-4EEE-BCE2-A854E81E3D41}" sibTransId="{CB886223-67F6-424B-BEE4-3E7294FAB8A2}"/>
    <dgm:cxn modelId="{155E2D0A-AEAB-45DC-A212-99B671FB6BD4}" type="presOf" srcId="{08CFDE85-0459-4A68-94DA-595181DDF38F}" destId="{0170654C-9269-4114-BCE4-FBF9DCB815AE}" srcOrd="0" destOrd="0" presId="urn:microsoft.com/office/officeart/2005/8/layout/vList5"/>
    <dgm:cxn modelId="{67A832A4-4D3A-4F61-B4AA-9B796CBF1CF3}" type="presParOf" srcId="{7EB7D9D3-4023-490A-84A1-82A37AC49F13}" destId="{6D5E0374-5FB2-4BF3-9B87-C5F8663174A6}" srcOrd="0" destOrd="0" presId="urn:microsoft.com/office/officeart/2005/8/layout/vList5"/>
    <dgm:cxn modelId="{1FC77A39-F655-40D0-B2F3-ECB3D48C1FBB}" type="presParOf" srcId="{6D5E0374-5FB2-4BF3-9B87-C5F8663174A6}" destId="{A67AF3A1-F1D8-4FF5-A645-E729704C1E54}" srcOrd="0" destOrd="0" presId="urn:microsoft.com/office/officeart/2005/8/layout/vList5"/>
    <dgm:cxn modelId="{8E69FF47-C33F-4BFA-83C8-D2217A8513E2}" type="presParOf" srcId="{6D5E0374-5FB2-4BF3-9B87-C5F8663174A6}" destId="{0170654C-9269-4114-BCE4-FBF9DCB815AE}" srcOrd="1" destOrd="0" presId="urn:microsoft.com/office/officeart/2005/8/layout/vList5"/>
    <dgm:cxn modelId="{5447ABA7-44C6-44DB-AC86-217DBBD9F33E}" type="presParOf" srcId="{7EB7D9D3-4023-490A-84A1-82A37AC49F13}" destId="{225A0E63-89A4-4D8D-AB46-98911D5F95EB}" srcOrd="1" destOrd="0" presId="urn:microsoft.com/office/officeart/2005/8/layout/vList5"/>
    <dgm:cxn modelId="{76A0A795-4492-4D8F-AE93-FED741C1DB71}" type="presParOf" srcId="{7EB7D9D3-4023-490A-84A1-82A37AC49F13}" destId="{40240AB9-F1FA-446A-B6B7-B1715C9D06F4}" srcOrd="2" destOrd="0" presId="urn:microsoft.com/office/officeart/2005/8/layout/vList5"/>
    <dgm:cxn modelId="{F1888A0D-88A0-4C67-8EDA-CDD2CAB9D836}" type="presParOf" srcId="{40240AB9-F1FA-446A-B6B7-B1715C9D06F4}" destId="{C89CFA7E-1B7E-41D2-A329-F45C9F18F420}" srcOrd="0" destOrd="0" presId="urn:microsoft.com/office/officeart/2005/8/layout/vList5"/>
    <dgm:cxn modelId="{947473FB-BABF-4300-A5E8-580DA1618AB1}" type="presParOf" srcId="{40240AB9-F1FA-446A-B6B7-B1715C9D06F4}" destId="{BF91CE05-C122-4F55-BC8F-5348675FE381}" srcOrd="1" destOrd="0" presId="urn:microsoft.com/office/officeart/2005/8/layout/vList5"/>
    <dgm:cxn modelId="{22F0D960-1B68-4591-BFA3-374E9B3994D2}" type="presParOf" srcId="{7EB7D9D3-4023-490A-84A1-82A37AC49F13}" destId="{AA0958C5-BE5A-4AAB-BDDB-FD4270C54535}" srcOrd="3" destOrd="0" presId="urn:microsoft.com/office/officeart/2005/8/layout/vList5"/>
    <dgm:cxn modelId="{B69BCEB1-DCE9-44A0-AE54-E8FB42E6D889}" type="presParOf" srcId="{7EB7D9D3-4023-490A-84A1-82A37AC49F13}" destId="{8AF660C7-E91E-4606-AB83-610344F25462}" srcOrd="4" destOrd="0" presId="urn:microsoft.com/office/officeart/2005/8/layout/vList5"/>
    <dgm:cxn modelId="{DF1F282A-71E8-42FB-B8A3-3839FCCCDB0A}" type="presParOf" srcId="{8AF660C7-E91E-4606-AB83-610344F25462}" destId="{50864B1B-D65D-4676-8B92-ABDC95366F11}" srcOrd="0" destOrd="0" presId="urn:microsoft.com/office/officeart/2005/8/layout/vList5"/>
    <dgm:cxn modelId="{0F0814A0-8FE6-4631-83EA-1428C1B2B086}" type="presParOf" srcId="{8AF660C7-E91E-4606-AB83-610344F25462}" destId="{16B3C854-23B9-40E1-9823-257B3341939D}" srcOrd="1" destOrd="0" presId="urn:microsoft.com/office/officeart/2005/8/layout/vList5"/>
    <dgm:cxn modelId="{649CBFD5-C7C2-45AC-951F-48A9014A7747}" type="presParOf" srcId="{7EB7D9D3-4023-490A-84A1-82A37AC49F13}" destId="{85E37E1F-B1F8-4540-8484-D1495D10FD9B}" srcOrd="5" destOrd="0" presId="urn:microsoft.com/office/officeart/2005/8/layout/vList5"/>
    <dgm:cxn modelId="{9BBDF46A-DA24-44CA-9E16-EF16AF426C94}" type="presParOf" srcId="{7EB7D9D3-4023-490A-84A1-82A37AC49F13}" destId="{AF3BFB9D-0FAF-494B-9F08-10A3853EB93A}" srcOrd="6" destOrd="0" presId="urn:microsoft.com/office/officeart/2005/8/layout/vList5"/>
    <dgm:cxn modelId="{32938A74-3D9C-4FB9-BFF3-58EBDDC98DED}" type="presParOf" srcId="{AF3BFB9D-0FAF-494B-9F08-10A3853EB93A}" destId="{257D2EA4-AEC4-404E-98A6-1DD8B3E4E140}" srcOrd="0" destOrd="0" presId="urn:microsoft.com/office/officeart/2005/8/layout/vList5"/>
    <dgm:cxn modelId="{E7C57A44-F38A-449A-9A4B-56AF8FBEC206}" type="presParOf" srcId="{AF3BFB9D-0FAF-494B-9F08-10A3853EB93A}" destId="{41F12B7F-C612-4546-B854-24CC588362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B7C30D2E-D50B-4091-B0C8-BC480B6AD771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2BBC3C9D-30F1-4F12-8403-00B3A958EA27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27F4F0F0-DA12-4468-8D82-D8B6C357F5D8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D6B1C810-8800-4CC4-BC62-AF8E1F15471E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607ECE9A-67D3-4E55-8C82-991CA58F4D39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2101D81D-EAB7-4559-B314-A75275C9F5BD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BE48E683-5791-4B51-95F9-F9B94F1C75AB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ECD4641-107B-4667-8FE7-4C828C6A4363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26559DEA-43E3-4C66-99A9-9FA5F26AD42A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AFDD5B-0C2F-476F-B9E5-10FB99177FCB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1C1981-9576-4832-AA9D-6D2B16FB4AC6}">
      <dgm:prSet phldrT="[Текст]"/>
      <dgm:spPr/>
      <dgm:t>
        <a:bodyPr/>
        <a:lstStyle/>
        <a:p>
          <a:pPr algn="ctr">
            <a:spcBef>
              <a:spcPts val="600"/>
            </a:spcBef>
            <a:spcAft>
              <a:spcPts val="600"/>
            </a:spcAft>
          </a:pPr>
          <a:r>
            <a:rPr lang="en-US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 </a:t>
          </a:r>
          <a:r>
            <a:rPr lang="ru-RU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блок</a:t>
          </a:r>
        </a:p>
      </dgm:t>
    </dgm:pt>
    <dgm:pt modelId="{A8361AE7-8169-40AF-86AE-71CA4CDB8472}" type="parTrans" cxnId="{B822980D-E591-4439-BAF3-F12D1E22AEAD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4AADD1D0-6803-4A2E-AA10-894DCF2BABBE}" type="sibTrans" cxnId="{B822980D-E591-4439-BAF3-F12D1E22AEAD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08CFDE85-0459-4A68-94DA-595181DDF38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>
            <a:spcBef>
              <a:spcPts val="600"/>
            </a:spcBef>
            <a:spcAft>
              <a:spcPts val="600"/>
            </a:spcAft>
          </a:pPr>
          <a:r>
            <a:rPr lang="ru-RU" sz="1500" b="1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Несоответствие ярмарки утвержденной схеме и типовым архитектурным решениям</a:t>
          </a:r>
        </a:p>
      </dgm:t>
    </dgm:pt>
    <dgm:pt modelId="{B6FDD628-B62C-470D-8FB8-211E0FC25DB9}" type="parTrans" cxnId="{0287FB7A-5E8B-4F37-A78A-042CA2192BE9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F9F5AF37-294F-4A52-873F-850ECBD7248E}" type="sibTrans" cxnId="{0287FB7A-5E8B-4F37-A78A-042CA2192BE9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B8457F78-1445-41B0-8854-E88E7D0CE437}">
      <dgm:prSet phldrT="[Текст]"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r>
            <a:rPr lang="en-US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II </a:t>
          </a:r>
          <a:r>
            <a:rPr lang="ru-RU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блок</a:t>
          </a:r>
        </a:p>
      </dgm:t>
    </dgm:pt>
    <dgm:pt modelId="{C213A476-6EEF-44BD-A3A9-0B2C72E78C55}" type="parTrans" cxnId="{23BFDB3D-D1D3-404E-8F7B-C3688195DDE0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45052FD9-11AA-4256-94BE-2707E67D0283}" type="sibTrans" cxnId="{23BFDB3D-D1D3-404E-8F7B-C3688195DDE0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055D67CE-D07F-4A9D-B7EF-E99A3A692C8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r>
            <a:rPr lang="ru-RU" sz="1600" b="1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Нарушения в области </a:t>
          </a:r>
          <a:r>
            <a:rPr lang="ru-RU" sz="1600" b="1" dirty="0" err="1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СанПиН</a:t>
          </a:r>
          <a:endParaRPr lang="ru-RU" sz="1600" b="1" dirty="0" smtClean="0">
            <a:ln w="1905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C5B4683-04F8-4AAF-B3C2-D6491FF286D2}" type="parTrans" cxnId="{4C2F5E4F-0F13-4B57-BCF2-B92D88265B2C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321FFB40-869F-441B-8ECC-8F7856C31714}" type="sibTrans" cxnId="{4C2F5E4F-0F13-4B57-BCF2-B92D88265B2C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CB74943F-434A-4244-B091-F9F8956DB323}">
      <dgm:prSet phldrT="[Текст]"/>
      <dgm:spPr/>
      <dgm:t>
        <a:bodyPr/>
        <a:lstStyle/>
        <a:p>
          <a:pPr marL="0" marR="0" indent="0" defTabSz="977900" eaLnBrk="1" fontAlgn="auto" latinLnBrk="0" hangingPunct="1">
            <a:lnSpc>
              <a:spcPct val="9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III</a:t>
          </a:r>
          <a:r>
            <a:rPr lang="ru-RU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 блок</a:t>
          </a:r>
          <a:endParaRPr lang="ru-RU" dirty="0">
            <a:solidFill>
              <a:schemeClr val="bg2">
                <a:lumMod val="90000"/>
              </a:schemeClr>
            </a:solidFill>
            <a:effectLst/>
          </a:endParaRPr>
        </a:p>
      </dgm:t>
    </dgm:pt>
    <dgm:pt modelId="{9A316062-E369-4478-A635-DB883C8CC4F2}" type="parTrans" cxnId="{9379A580-9B7E-48E7-9807-FFB63ACB5C36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E2674179-9595-40AB-BC71-F7CC8BD6E818}" type="sibTrans" cxnId="{9379A580-9B7E-48E7-9807-FFB63ACB5C36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B061BA92-8BE5-4106-A543-47861E95470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Нарушение требований пожарной безопасности</a:t>
          </a:r>
        </a:p>
      </dgm:t>
    </dgm:pt>
    <dgm:pt modelId="{E010E0DF-3E49-4EEE-BCE2-A854E81E3D41}" type="parTrans" cxnId="{26981750-73AA-4814-B7FD-F6AA98831355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CB886223-67F6-424B-BEE4-3E7294FAB8A2}" type="sibTrans" cxnId="{26981750-73AA-4814-B7FD-F6AA98831355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8ABA6685-C5A7-4D46-85CA-56A1677870C3}" type="pres">
      <dgm:prSet presAssocID="{3FAFDD5B-0C2F-476F-B9E5-10FB99177F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D61F78-9A26-47E6-BB50-CE69AF51BF04}" type="pres">
      <dgm:prSet presAssocID="{A31C1981-9576-4832-AA9D-6D2B16FB4AC6}" presName="composite" presStyleCnt="0"/>
      <dgm:spPr/>
    </dgm:pt>
    <dgm:pt modelId="{429CCCA3-2709-4F4F-844E-CCD14FB9FB9D}" type="pres">
      <dgm:prSet presAssocID="{A31C1981-9576-4832-AA9D-6D2B16FB4AC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17B62-C4BB-4C54-AE48-B211124E687A}" type="pres">
      <dgm:prSet presAssocID="{A31C1981-9576-4832-AA9D-6D2B16FB4AC6}" presName="descendantText" presStyleLbl="alignAcc1" presStyleIdx="0" presStyleCnt="3" custScaleY="106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42496-2785-4F86-88CA-DA1886C75899}" type="pres">
      <dgm:prSet presAssocID="{4AADD1D0-6803-4A2E-AA10-894DCF2BABBE}" presName="sp" presStyleCnt="0"/>
      <dgm:spPr/>
    </dgm:pt>
    <dgm:pt modelId="{88C6CE9B-DBF5-4FE3-B905-736F004E1339}" type="pres">
      <dgm:prSet presAssocID="{B8457F78-1445-41B0-8854-E88E7D0CE437}" presName="composite" presStyleCnt="0"/>
      <dgm:spPr/>
    </dgm:pt>
    <dgm:pt modelId="{907221E4-F5A0-4944-8150-8D70FE9C11B3}" type="pres">
      <dgm:prSet presAssocID="{B8457F78-1445-41B0-8854-E88E7D0CE43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B08E8-6C22-4677-A9DD-3B9C701CC2DD}" type="pres">
      <dgm:prSet presAssocID="{B8457F78-1445-41B0-8854-E88E7D0CE43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545D0-4AB0-41F5-AE49-3917EDF051C9}" type="pres">
      <dgm:prSet presAssocID="{45052FD9-11AA-4256-94BE-2707E67D0283}" presName="sp" presStyleCnt="0"/>
      <dgm:spPr/>
    </dgm:pt>
    <dgm:pt modelId="{F2E7C876-6F64-4F0A-B6F5-099A1DA10369}" type="pres">
      <dgm:prSet presAssocID="{CB74943F-434A-4244-B091-F9F8956DB323}" presName="composite" presStyleCnt="0"/>
      <dgm:spPr/>
    </dgm:pt>
    <dgm:pt modelId="{54731E7B-9F60-46FC-998D-D307A6E45899}" type="pres">
      <dgm:prSet presAssocID="{CB74943F-434A-4244-B091-F9F8956DB32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0C238A-DAB5-4813-BECD-98612568250A}" type="pres">
      <dgm:prSet presAssocID="{CB74943F-434A-4244-B091-F9F8956DB32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9E27BA-415F-4246-9E72-F8972B73801D}" type="presOf" srcId="{055D67CE-D07F-4A9D-B7EF-E99A3A692C8A}" destId="{D73B08E8-6C22-4677-A9DD-3B9C701CC2DD}" srcOrd="0" destOrd="0" presId="urn:microsoft.com/office/officeart/2005/8/layout/chevron2"/>
    <dgm:cxn modelId="{7905B8C9-EED7-4FD5-AFC3-11D3247AB349}" type="presOf" srcId="{08CFDE85-0459-4A68-94DA-595181DDF38F}" destId="{A0717B62-C4BB-4C54-AE48-B211124E687A}" srcOrd="0" destOrd="0" presId="urn:microsoft.com/office/officeart/2005/8/layout/chevron2"/>
    <dgm:cxn modelId="{B822980D-E591-4439-BAF3-F12D1E22AEAD}" srcId="{3FAFDD5B-0C2F-476F-B9E5-10FB99177FCB}" destId="{A31C1981-9576-4832-AA9D-6D2B16FB4AC6}" srcOrd="0" destOrd="0" parTransId="{A8361AE7-8169-40AF-86AE-71CA4CDB8472}" sibTransId="{4AADD1D0-6803-4A2E-AA10-894DCF2BABBE}"/>
    <dgm:cxn modelId="{9379A580-9B7E-48E7-9807-FFB63ACB5C36}" srcId="{3FAFDD5B-0C2F-476F-B9E5-10FB99177FCB}" destId="{CB74943F-434A-4244-B091-F9F8956DB323}" srcOrd="2" destOrd="0" parTransId="{9A316062-E369-4478-A635-DB883C8CC4F2}" sibTransId="{E2674179-9595-40AB-BC71-F7CC8BD6E818}"/>
    <dgm:cxn modelId="{B0F1D23A-F676-4D17-BBB1-A6DDC3FD0CB6}" type="presOf" srcId="{B8457F78-1445-41B0-8854-E88E7D0CE437}" destId="{907221E4-F5A0-4944-8150-8D70FE9C11B3}" srcOrd="0" destOrd="0" presId="urn:microsoft.com/office/officeart/2005/8/layout/chevron2"/>
    <dgm:cxn modelId="{0287FB7A-5E8B-4F37-A78A-042CA2192BE9}" srcId="{A31C1981-9576-4832-AA9D-6D2B16FB4AC6}" destId="{08CFDE85-0459-4A68-94DA-595181DDF38F}" srcOrd="0" destOrd="0" parTransId="{B6FDD628-B62C-470D-8FB8-211E0FC25DB9}" sibTransId="{F9F5AF37-294F-4A52-873F-850ECBD7248E}"/>
    <dgm:cxn modelId="{23BFDB3D-D1D3-404E-8F7B-C3688195DDE0}" srcId="{3FAFDD5B-0C2F-476F-B9E5-10FB99177FCB}" destId="{B8457F78-1445-41B0-8854-E88E7D0CE437}" srcOrd="1" destOrd="0" parTransId="{C213A476-6EEF-44BD-A3A9-0B2C72E78C55}" sibTransId="{45052FD9-11AA-4256-94BE-2707E67D0283}"/>
    <dgm:cxn modelId="{5CD2E322-E3D0-4CF9-8D3E-D20780EEA0F6}" type="presOf" srcId="{B061BA92-8BE5-4106-A543-47861E954704}" destId="{AC0C238A-DAB5-4813-BECD-98612568250A}" srcOrd="0" destOrd="0" presId="urn:microsoft.com/office/officeart/2005/8/layout/chevron2"/>
    <dgm:cxn modelId="{7B3E9F32-A6A7-4DB0-9C81-508A3C2977DA}" type="presOf" srcId="{A31C1981-9576-4832-AA9D-6D2B16FB4AC6}" destId="{429CCCA3-2709-4F4F-844E-CCD14FB9FB9D}" srcOrd="0" destOrd="0" presId="urn:microsoft.com/office/officeart/2005/8/layout/chevron2"/>
    <dgm:cxn modelId="{D2E1F83A-3FA0-4D97-A4E3-95B341FF922F}" type="presOf" srcId="{3FAFDD5B-0C2F-476F-B9E5-10FB99177FCB}" destId="{8ABA6685-C5A7-4D46-85CA-56A1677870C3}" srcOrd="0" destOrd="0" presId="urn:microsoft.com/office/officeart/2005/8/layout/chevron2"/>
    <dgm:cxn modelId="{4C2F5E4F-0F13-4B57-BCF2-B92D88265B2C}" srcId="{B8457F78-1445-41B0-8854-E88E7D0CE437}" destId="{055D67CE-D07F-4A9D-B7EF-E99A3A692C8A}" srcOrd="0" destOrd="0" parTransId="{8C5B4683-04F8-4AAF-B3C2-D6491FF286D2}" sibTransId="{321FFB40-869F-441B-8ECC-8F7856C31714}"/>
    <dgm:cxn modelId="{26981750-73AA-4814-B7FD-F6AA98831355}" srcId="{CB74943F-434A-4244-B091-F9F8956DB323}" destId="{B061BA92-8BE5-4106-A543-47861E954704}" srcOrd="0" destOrd="0" parTransId="{E010E0DF-3E49-4EEE-BCE2-A854E81E3D41}" sibTransId="{CB886223-67F6-424B-BEE4-3E7294FAB8A2}"/>
    <dgm:cxn modelId="{E4229861-E1A4-44D5-9037-4B6EAD353F46}" type="presOf" srcId="{CB74943F-434A-4244-B091-F9F8956DB323}" destId="{54731E7B-9F60-46FC-998D-D307A6E45899}" srcOrd="0" destOrd="0" presId="urn:microsoft.com/office/officeart/2005/8/layout/chevron2"/>
    <dgm:cxn modelId="{07B0CB71-9E7E-4F98-8E10-AC4B62E61FE1}" type="presParOf" srcId="{8ABA6685-C5A7-4D46-85CA-56A1677870C3}" destId="{B3D61F78-9A26-47E6-BB50-CE69AF51BF04}" srcOrd="0" destOrd="0" presId="urn:microsoft.com/office/officeart/2005/8/layout/chevron2"/>
    <dgm:cxn modelId="{F721838A-8542-4AA4-AADC-2D3DCBAAE122}" type="presParOf" srcId="{B3D61F78-9A26-47E6-BB50-CE69AF51BF04}" destId="{429CCCA3-2709-4F4F-844E-CCD14FB9FB9D}" srcOrd="0" destOrd="0" presId="urn:microsoft.com/office/officeart/2005/8/layout/chevron2"/>
    <dgm:cxn modelId="{849C159B-4C6B-4DC7-A5EB-3B3D547B7CD8}" type="presParOf" srcId="{B3D61F78-9A26-47E6-BB50-CE69AF51BF04}" destId="{A0717B62-C4BB-4C54-AE48-B211124E687A}" srcOrd="1" destOrd="0" presId="urn:microsoft.com/office/officeart/2005/8/layout/chevron2"/>
    <dgm:cxn modelId="{B0D4CEAB-5D7E-47D1-86EF-6CD757EDD444}" type="presParOf" srcId="{8ABA6685-C5A7-4D46-85CA-56A1677870C3}" destId="{92242496-2785-4F86-88CA-DA1886C75899}" srcOrd="1" destOrd="0" presId="urn:microsoft.com/office/officeart/2005/8/layout/chevron2"/>
    <dgm:cxn modelId="{18662862-AE1A-4A26-8FD9-AEE213E9FC1A}" type="presParOf" srcId="{8ABA6685-C5A7-4D46-85CA-56A1677870C3}" destId="{88C6CE9B-DBF5-4FE3-B905-736F004E1339}" srcOrd="2" destOrd="0" presId="urn:microsoft.com/office/officeart/2005/8/layout/chevron2"/>
    <dgm:cxn modelId="{74180491-AC49-4D81-AC9D-6C5D4577C7ED}" type="presParOf" srcId="{88C6CE9B-DBF5-4FE3-B905-736F004E1339}" destId="{907221E4-F5A0-4944-8150-8D70FE9C11B3}" srcOrd="0" destOrd="0" presId="urn:microsoft.com/office/officeart/2005/8/layout/chevron2"/>
    <dgm:cxn modelId="{ADE25AD9-FA5E-417B-A210-AE8F8433D334}" type="presParOf" srcId="{88C6CE9B-DBF5-4FE3-B905-736F004E1339}" destId="{D73B08E8-6C22-4677-A9DD-3B9C701CC2DD}" srcOrd="1" destOrd="0" presId="urn:microsoft.com/office/officeart/2005/8/layout/chevron2"/>
    <dgm:cxn modelId="{B4E2E434-71DC-4857-A8F7-CEA81055A79A}" type="presParOf" srcId="{8ABA6685-C5A7-4D46-85CA-56A1677870C3}" destId="{130545D0-4AB0-41F5-AE49-3917EDF051C9}" srcOrd="3" destOrd="0" presId="urn:microsoft.com/office/officeart/2005/8/layout/chevron2"/>
    <dgm:cxn modelId="{317AA06C-A8B9-4BFC-9E1E-13912EB1439C}" type="presParOf" srcId="{8ABA6685-C5A7-4D46-85CA-56A1677870C3}" destId="{F2E7C876-6F64-4F0A-B6F5-099A1DA10369}" srcOrd="4" destOrd="0" presId="urn:microsoft.com/office/officeart/2005/8/layout/chevron2"/>
    <dgm:cxn modelId="{3733B209-E84B-4247-A260-06210BF0AC14}" type="presParOf" srcId="{F2E7C876-6F64-4F0A-B6F5-099A1DA10369}" destId="{54731E7B-9F60-46FC-998D-D307A6E45899}" srcOrd="0" destOrd="0" presId="urn:microsoft.com/office/officeart/2005/8/layout/chevron2"/>
    <dgm:cxn modelId="{0F7D8F3F-59B1-430C-A32A-D01C2453A31B}" type="presParOf" srcId="{F2E7C876-6F64-4F0A-B6F5-099A1DA10369}" destId="{AC0C238A-DAB5-4813-BECD-9861256825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45889DEE-B574-47A0-9D5E-CE31AF6300AC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9EBD175A-4DB3-4EB1-B2BD-886D66B1DDE9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AFDD5B-0C2F-476F-B9E5-10FB99177FCB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1C1981-9576-4832-AA9D-6D2B16FB4AC6}">
      <dgm:prSet phldrT="[Текст]"/>
      <dgm:spPr/>
      <dgm:t>
        <a:bodyPr/>
        <a:lstStyle/>
        <a:p>
          <a:pPr algn="ctr">
            <a:spcBef>
              <a:spcPts val="600"/>
            </a:spcBef>
            <a:spcAft>
              <a:spcPts val="600"/>
            </a:spcAft>
          </a:pPr>
          <a:r>
            <a:rPr lang="en-US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 </a:t>
          </a:r>
          <a:r>
            <a:rPr lang="ru-RU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категория</a:t>
          </a:r>
        </a:p>
      </dgm:t>
    </dgm:pt>
    <dgm:pt modelId="{A8361AE7-8169-40AF-86AE-71CA4CDB8472}" type="parTrans" cxnId="{B822980D-E591-4439-BAF3-F12D1E22AEAD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4AADD1D0-6803-4A2E-AA10-894DCF2BABBE}" type="sibTrans" cxnId="{B822980D-E591-4439-BAF3-F12D1E22AEAD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08CFDE85-0459-4A68-94DA-595181DDF38F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algn="l">
            <a:spcBef>
              <a:spcPts val="0"/>
            </a:spcBef>
            <a:spcAft>
              <a:spcPts val="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может одновременно находиться более 1000 человек</a:t>
          </a:r>
          <a:endParaRPr lang="ru-RU" sz="1600" b="1" dirty="0" smtClean="0">
            <a:ln w="1905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6FDD628-B62C-470D-8FB8-211E0FC25DB9}" type="parTrans" cxnId="{0287FB7A-5E8B-4F37-A78A-042CA2192BE9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F9F5AF37-294F-4A52-873F-850ECBD7248E}" type="sibTrans" cxnId="{0287FB7A-5E8B-4F37-A78A-042CA2192BE9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B8457F78-1445-41B0-8854-E88E7D0CE437}">
      <dgm:prSet phldrT="[Текст]"/>
      <dgm:spPr/>
      <dgm:t>
        <a:bodyPr/>
        <a:lstStyle/>
        <a:p>
          <a:pPr algn="ctr">
            <a:spcBef>
              <a:spcPts val="600"/>
            </a:spcBef>
            <a:spcAft>
              <a:spcPts val="600"/>
            </a:spcAft>
          </a:pPr>
          <a:r>
            <a:rPr lang="en-US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II</a:t>
          </a:r>
          <a:r>
            <a:rPr lang="ru-RU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 категория</a:t>
          </a:r>
        </a:p>
      </dgm:t>
    </dgm:pt>
    <dgm:pt modelId="{C213A476-6EEF-44BD-A3A9-0B2C72E78C55}" type="parTrans" cxnId="{23BFDB3D-D1D3-404E-8F7B-C3688195DDE0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45052FD9-11AA-4256-94BE-2707E67D0283}" type="sibTrans" cxnId="{23BFDB3D-D1D3-404E-8F7B-C3688195DDE0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055D67CE-D07F-4A9D-B7EF-E99A3A692C8A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algn="l">
            <a:spcBef>
              <a:spcPts val="0"/>
            </a:spcBef>
            <a:spcAft>
              <a:spcPts val="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может одновременно находиться от 200 до 1000 человек</a:t>
          </a:r>
        </a:p>
      </dgm:t>
    </dgm:pt>
    <dgm:pt modelId="{8C5B4683-04F8-4AAF-B3C2-D6491FF286D2}" type="parTrans" cxnId="{4C2F5E4F-0F13-4B57-BCF2-B92D88265B2C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321FFB40-869F-441B-8ECC-8F7856C31714}" type="sibTrans" cxnId="{4C2F5E4F-0F13-4B57-BCF2-B92D88265B2C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CB74943F-434A-4244-B091-F9F8956DB323}">
      <dgm:prSet phldrT="[Текст]"/>
      <dgm:spPr/>
      <dgm:t>
        <a:bodyPr/>
        <a:lstStyle/>
        <a:p>
          <a:pPr marL="0" marR="0" indent="0" algn="ctr" defTabSz="977900" eaLnBrk="1" fontAlgn="auto" latinLnBrk="0" hangingPunct="1">
            <a:lnSpc>
              <a:spcPct val="9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III</a:t>
          </a:r>
          <a:r>
            <a:rPr lang="ru-RU" b="1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 категория</a:t>
          </a:r>
          <a:endParaRPr lang="ru-RU" b="1" dirty="0">
            <a:ln w="1905"/>
            <a:solidFill>
              <a:schemeClr val="bg2">
                <a:lumMod val="9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9A316062-E369-4478-A635-DB883C8CC4F2}" type="parTrans" cxnId="{9379A580-9B7E-48E7-9807-FFB63ACB5C36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E2674179-9595-40AB-BC71-F7CC8BD6E818}" type="sibTrans" cxnId="{9379A580-9B7E-48E7-9807-FFB63ACB5C36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B061BA92-8BE5-4106-A543-47861E954704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может одновременно находиться от 50 до 200 человек</a:t>
          </a:r>
        </a:p>
      </dgm:t>
    </dgm:pt>
    <dgm:pt modelId="{E010E0DF-3E49-4EEE-BCE2-A854E81E3D41}" type="parTrans" cxnId="{26981750-73AA-4814-B7FD-F6AA98831355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CB886223-67F6-424B-BEE4-3E7294FAB8A2}" type="sibTrans" cxnId="{26981750-73AA-4814-B7FD-F6AA98831355}">
      <dgm:prSet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ru-RU"/>
        </a:p>
      </dgm:t>
    </dgm:pt>
    <dgm:pt modelId="{7EB7D9D3-4023-490A-84A1-82A37AC49F13}" type="pres">
      <dgm:prSet presAssocID="{3FAFDD5B-0C2F-476F-B9E5-10FB99177F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5E0374-5FB2-4BF3-9B87-C5F8663174A6}" type="pres">
      <dgm:prSet presAssocID="{A31C1981-9576-4832-AA9D-6D2B16FB4AC6}" presName="linNode" presStyleCnt="0"/>
      <dgm:spPr/>
    </dgm:pt>
    <dgm:pt modelId="{A67AF3A1-F1D8-4FF5-A645-E729704C1E54}" type="pres">
      <dgm:prSet presAssocID="{A31C1981-9576-4832-AA9D-6D2B16FB4AC6}" presName="parentText" presStyleLbl="node1" presStyleIdx="0" presStyleCnt="3" custLinFactNeighborX="-117" custLinFactNeighborY="-31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0654C-9269-4114-BCE4-FBF9DCB815AE}" type="pres">
      <dgm:prSet presAssocID="{A31C1981-9576-4832-AA9D-6D2B16FB4AC6}" presName="descendantText" presStyleLbl="alignAccFollowNode1" presStyleIdx="0" presStyleCnt="3" custScaleY="143098" custLinFactNeighborX="722" custLinFactNeighborY="-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A0E63-89A4-4D8D-AB46-98911D5F95EB}" type="pres">
      <dgm:prSet presAssocID="{4AADD1D0-6803-4A2E-AA10-894DCF2BABBE}" presName="sp" presStyleCnt="0"/>
      <dgm:spPr/>
    </dgm:pt>
    <dgm:pt modelId="{40240AB9-F1FA-446A-B6B7-B1715C9D06F4}" type="pres">
      <dgm:prSet presAssocID="{B8457F78-1445-41B0-8854-E88E7D0CE437}" presName="linNode" presStyleCnt="0"/>
      <dgm:spPr/>
    </dgm:pt>
    <dgm:pt modelId="{C89CFA7E-1B7E-41D2-A329-F45C9F18F420}" type="pres">
      <dgm:prSet presAssocID="{B8457F78-1445-41B0-8854-E88E7D0CE43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1CE05-C122-4F55-BC8F-5348675FE381}" type="pres">
      <dgm:prSet presAssocID="{B8457F78-1445-41B0-8854-E88E7D0CE437}" presName="descendantText" presStyleLbl="alignAccFollowNode1" presStyleIdx="1" presStyleCnt="3" custScaleY="124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958C5-BE5A-4AAB-BDDB-FD4270C54535}" type="pres">
      <dgm:prSet presAssocID="{45052FD9-11AA-4256-94BE-2707E67D0283}" presName="sp" presStyleCnt="0"/>
      <dgm:spPr/>
    </dgm:pt>
    <dgm:pt modelId="{8AF660C7-E91E-4606-AB83-610344F25462}" type="pres">
      <dgm:prSet presAssocID="{CB74943F-434A-4244-B091-F9F8956DB323}" presName="linNode" presStyleCnt="0"/>
      <dgm:spPr/>
    </dgm:pt>
    <dgm:pt modelId="{50864B1B-D65D-4676-8B92-ABDC95366F11}" type="pres">
      <dgm:prSet presAssocID="{CB74943F-434A-4244-B091-F9F8956DB32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3C854-23B9-40E1-9823-257B3341939D}" type="pres">
      <dgm:prSet presAssocID="{CB74943F-434A-4244-B091-F9F8956DB323}" presName="descendantText" presStyleLbl="alignAccFollowNode1" presStyleIdx="2" presStyleCnt="3" custScaleY="133277" custLinFactNeighborX="722" custLinFactNeighborY="11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2F5E4F-0F13-4B57-BCF2-B92D88265B2C}" srcId="{B8457F78-1445-41B0-8854-E88E7D0CE437}" destId="{055D67CE-D07F-4A9D-B7EF-E99A3A692C8A}" srcOrd="0" destOrd="0" parTransId="{8C5B4683-04F8-4AAF-B3C2-D6491FF286D2}" sibTransId="{321FFB40-869F-441B-8ECC-8F7856C31714}"/>
    <dgm:cxn modelId="{06B66D64-577C-4089-ACA5-68CEE0B1E6A2}" type="presOf" srcId="{B061BA92-8BE5-4106-A543-47861E954704}" destId="{16B3C854-23B9-40E1-9823-257B3341939D}" srcOrd="0" destOrd="0" presId="urn:microsoft.com/office/officeart/2005/8/layout/vList5"/>
    <dgm:cxn modelId="{E8868145-99AB-4773-8BF7-C2DBF4432DC0}" type="presOf" srcId="{B8457F78-1445-41B0-8854-E88E7D0CE437}" destId="{C89CFA7E-1B7E-41D2-A329-F45C9F18F420}" srcOrd="0" destOrd="0" presId="urn:microsoft.com/office/officeart/2005/8/layout/vList5"/>
    <dgm:cxn modelId="{26981750-73AA-4814-B7FD-F6AA98831355}" srcId="{CB74943F-434A-4244-B091-F9F8956DB323}" destId="{B061BA92-8BE5-4106-A543-47861E954704}" srcOrd="0" destOrd="0" parTransId="{E010E0DF-3E49-4EEE-BCE2-A854E81E3D41}" sibTransId="{CB886223-67F6-424B-BEE4-3E7294FAB8A2}"/>
    <dgm:cxn modelId="{CA5800AB-B325-43CC-87A1-42971EEC6E37}" type="presOf" srcId="{CB74943F-434A-4244-B091-F9F8956DB323}" destId="{50864B1B-D65D-4676-8B92-ABDC95366F11}" srcOrd="0" destOrd="0" presId="urn:microsoft.com/office/officeart/2005/8/layout/vList5"/>
    <dgm:cxn modelId="{584FDD1D-96C7-47EC-99A9-FBF5F67DFED2}" type="presOf" srcId="{08CFDE85-0459-4A68-94DA-595181DDF38F}" destId="{0170654C-9269-4114-BCE4-FBF9DCB815AE}" srcOrd="0" destOrd="0" presId="urn:microsoft.com/office/officeart/2005/8/layout/vList5"/>
    <dgm:cxn modelId="{9379A580-9B7E-48E7-9807-FFB63ACB5C36}" srcId="{3FAFDD5B-0C2F-476F-B9E5-10FB99177FCB}" destId="{CB74943F-434A-4244-B091-F9F8956DB323}" srcOrd="2" destOrd="0" parTransId="{9A316062-E369-4478-A635-DB883C8CC4F2}" sibTransId="{E2674179-9595-40AB-BC71-F7CC8BD6E818}"/>
    <dgm:cxn modelId="{87854099-3916-46C2-96C9-C5D1EB273660}" type="presOf" srcId="{055D67CE-D07F-4A9D-B7EF-E99A3A692C8A}" destId="{BF91CE05-C122-4F55-BC8F-5348675FE381}" srcOrd="0" destOrd="0" presId="urn:microsoft.com/office/officeart/2005/8/layout/vList5"/>
    <dgm:cxn modelId="{23BFDB3D-D1D3-404E-8F7B-C3688195DDE0}" srcId="{3FAFDD5B-0C2F-476F-B9E5-10FB99177FCB}" destId="{B8457F78-1445-41B0-8854-E88E7D0CE437}" srcOrd="1" destOrd="0" parTransId="{C213A476-6EEF-44BD-A3A9-0B2C72E78C55}" sibTransId="{45052FD9-11AA-4256-94BE-2707E67D0283}"/>
    <dgm:cxn modelId="{0287FB7A-5E8B-4F37-A78A-042CA2192BE9}" srcId="{A31C1981-9576-4832-AA9D-6D2B16FB4AC6}" destId="{08CFDE85-0459-4A68-94DA-595181DDF38F}" srcOrd="0" destOrd="0" parTransId="{B6FDD628-B62C-470D-8FB8-211E0FC25DB9}" sibTransId="{F9F5AF37-294F-4A52-873F-850ECBD7248E}"/>
    <dgm:cxn modelId="{B822980D-E591-4439-BAF3-F12D1E22AEAD}" srcId="{3FAFDD5B-0C2F-476F-B9E5-10FB99177FCB}" destId="{A31C1981-9576-4832-AA9D-6D2B16FB4AC6}" srcOrd="0" destOrd="0" parTransId="{A8361AE7-8169-40AF-86AE-71CA4CDB8472}" sibTransId="{4AADD1D0-6803-4A2E-AA10-894DCF2BABBE}"/>
    <dgm:cxn modelId="{39F67E40-C511-4454-9CC7-A1E04D2A00EF}" type="presOf" srcId="{3FAFDD5B-0C2F-476F-B9E5-10FB99177FCB}" destId="{7EB7D9D3-4023-490A-84A1-82A37AC49F13}" srcOrd="0" destOrd="0" presId="urn:microsoft.com/office/officeart/2005/8/layout/vList5"/>
    <dgm:cxn modelId="{E0695DAB-F3A7-48CF-AE3C-9CA5D94A1CEB}" type="presOf" srcId="{A31C1981-9576-4832-AA9D-6D2B16FB4AC6}" destId="{A67AF3A1-F1D8-4FF5-A645-E729704C1E54}" srcOrd="0" destOrd="0" presId="urn:microsoft.com/office/officeart/2005/8/layout/vList5"/>
    <dgm:cxn modelId="{03B77D15-5F3D-4488-A009-A934D9C8F58D}" type="presParOf" srcId="{7EB7D9D3-4023-490A-84A1-82A37AC49F13}" destId="{6D5E0374-5FB2-4BF3-9B87-C5F8663174A6}" srcOrd="0" destOrd="0" presId="urn:microsoft.com/office/officeart/2005/8/layout/vList5"/>
    <dgm:cxn modelId="{D6D33998-5A43-43C4-BDD7-7B68FD0859DF}" type="presParOf" srcId="{6D5E0374-5FB2-4BF3-9B87-C5F8663174A6}" destId="{A67AF3A1-F1D8-4FF5-A645-E729704C1E54}" srcOrd="0" destOrd="0" presId="urn:microsoft.com/office/officeart/2005/8/layout/vList5"/>
    <dgm:cxn modelId="{7D0F5855-D777-42A1-9552-4C81AF54737F}" type="presParOf" srcId="{6D5E0374-5FB2-4BF3-9B87-C5F8663174A6}" destId="{0170654C-9269-4114-BCE4-FBF9DCB815AE}" srcOrd="1" destOrd="0" presId="urn:microsoft.com/office/officeart/2005/8/layout/vList5"/>
    <dgm:cxn modelId="{F4C0A070-78D6-4320-88C5-E0E3BA0920AF}" type="presParOf" srcId="{7EB7D9D3-4023-490A-84A1-82A37AC49F13}" destId="{225A0E63-89A4-4D8D-AB46-98911D5F95EB}" srcOrd="1" destOrd="0" presId="urn:microsoft.com/office/officeart/2005/8/layout/vList5"/>
    <dgm:cxn modelId="{5FC8FDB3-C6D2-4544-BE0E-9B516EAE32D7}" type="presParOf" srcId="{7EB7D9D3-4023-490A-84A1-82A37AC49F13}" destId="{40240AB9-F1FA-446A-B6B7-B1715C9D06F4}" srcOrd="2" destOrd="0" presId="urn:microsoft.com/office/officeart/2005/8/layout/vList5"/>
    <dgm:cxn modelId="{F034C1E1-712F-4BFC-9CC8-FFDAF1C75F78}" type="presParOf" srcId="{40240AB9-F1FA-446A-B6B7-B1715C9D06F4}" destId="{C89CFA7E-1B7E-41D2-A329-F45C9F18F420}" srcOrd="0" destOrd="0" presId="urn:microsoft.com/office/officeart/2005/8/layout/vList5"/>
    <dgm:cxn modelId="{99CD3702-20A9-4211-ADB6-740509E05E73}" type="presParOf" srcId="{40240AB9-F1FA-446A-B6B7-B1715C9D06F4}" destId="{BF91CE05-C122-4F55-BC8F-5348675FE381}" srcOrd="1" destOrd="0" presId="urn:microsoft.com/office/officeart/2005/8/layout/vList5"/>
    <dgm:cxn modelId="{76679362-A1CC-4D17-AD7C-CFC289FF936F}" type="presParOf" srcId="{7EB7D9D3-4023-490A-84A1-82A37AC49F13}" destId="{AA0958C5-BE5A-4AAB-BDDB-FD4270C54535}" srcOrd="3" destOrd="0" presId="urn:microsoft.com/office/officeart/2005/8/layout/vList5"/>
    <dgm:cxn modelId="{187BC60D-0031-47A3-B693-1A3F35F026B8}" type="presParOf" srcId="{7EB7D9D3-4023-490A-84A1-82A37AC49F13}" destId="{8AF660C7-E91E-4606-AB83-610344F25462}" srcOrd="4" destOrd="0" presId="urn:microsoft.com/office/officeart/2005/8/layout/vList5"/>
    <dgm:cxn modelId="{2DF81B9E-9766-47D8-A010-A973BA925268}" type="presParOf" srcId="{8AF660C7-E91E-4606-AB83-610344F25462}" destId="{50864B1B-D65D-4676-8B92-ABDC95366F11}" srcOrd="0" destOrd="0" presId="urn:microsoft.com/office/officeart/2005/8/layout/vList5"/>
    <dgm:cxn modelId="{ADFA1BEA-C2B8-4BC0-8048-3B09FCD63BC5}" type="presParOf" srcId="{8AF660C7-E91E-4606-AB83-610344F25462}" destId="{16B3C854-23B9-40E1-9823-257B334193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228FCF21-47B5-4AC9-AC08-5B7A35C4CCDA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C28A49B4-2A67-4EBC-9F08-8DE9AA8CAFFB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F081575-455D-4739-A6A8-69E723CB9026}" type="doc">
      <dgm:prSet loTypeId="urn:microsoft.com/office/officeart/2005/8/layout/hProcess7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ED8D465E-4AE3-46B8-8894-48A7A28B1EE6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До 30.07.2017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A08265E8-5BB1-4064-B5E9-2D94F564B99E}" type="parTrans" cxnId="{7AA709F5-B40A-42C4-AE3B-1547C4E62B44}">
      <dgm:prSet/>
      <dgm:spPr/>
      <dgm:t>
        <a:bodyPr/>
        <a:lstStyle/>
        <a:p>
          <a:endParaRPr lang="ru-RU"/>
        </a:p>
      </dgm:t>
    </dgm:pt>
    <dgm:pt modelId="{67532F7B-3E52-4929-9FCA-1BEABABD3E65}" type="sibTrans" cxnId="{7AA709F5-B40A-42C4-AE3B-1547C4E62B44}">
      <dgm:prSet/>
      <dgm:spPr/>
      <dgm:t>
        <a:bodyPr/>
        <a:lstStyle/>
        <a:p>
          <a:endParaRPr lang="ru-RU"/>
        </a:p>
      </dgm:t>
    </dgm:pt>
    <dgm:pt modelId="{82E48658-F74B-4E29-9D31-27BB39198A08}">
      <dgm:prSet phldrT="[Текст]" custT="1"/>
      <dgm:spPr/>
      <dgm:t>
        <a:bodyPr/>
        <a:lstStyle/>
        <a:p>
          <a:r>
            <a:rPr lang="ru-RU" sz="1300" dirty="0" smtClean="0"/>
            <a:t>Постановление Правительства РФ от 25.03.2015           </a:t>
          </a:r>
          <a:r>
            <a:rPr lang="ru-RU" sz="1300" b="1" u="sng" dirty="0" smtClean="0"/>
            <a:t>№ 272 </a:t>
          </a:r>
          <a:r>
            <a:rPr lang="ru-RU" sz="1300" dirty="0" smtClean="0"/>
            <a:t>«Об утверждении требований к антитеррористической защищенности мест массового пребывания людей и объектов (территорий)»</a:t>
          </a:r>
          <a:endParaRPr lang="ru-RU" sz="1300" dirty="0"/>
        </a:p>
      </dgm:t>
    </dgm:pt>
    <dgm:pt modelId="{EAF50572-4204-4A43-AD3F-0CD611735E62}" type="parTrans" cxnId="{29A21352-DF05-4401-AF7A-72AB3C92E141}">
      <dgm:prSet/>
      <dgm:spPr/>
      <dgm:t>
        <a:bodyPr/>
        <a:lstStyle/>
        <a:p>
          <a:endParaRPr lang="ru-RU"/>
        </a:p>
      </dgm:t>
    </dgm:pt>
    <dgm:pt modelId="{0AB9669B-92D4-49B1-BE5D-887FD14936C5}" type="sibTrans" cxnId="{29A21352-DF05-4401-AF7A-72AB3C92E141}">
      <dgm:prSet/>
      <dgm:spPr/>
      <dgm:t>
        <a:bodyPr/>
        <a:lstStyle/>
        <a:p>
          <a:endParaRPr lang="ru-RU"/>
        </a:p>
      </dgm:t>
    </dgm:pt>
    <dgm:pt modelId="{35FD37B8-01EC-4ED0-B692-76B4C4351F93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Результат работы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F38649C1-77F3-450E-886F-A1860185775C}" type="parTrans" cxnId="{427B4D27-623D-4FC5-8540-E94B434E5001}">
      <dgm:prSet/>
      <dgm:spPr/>
      <dgm:t>
        <a:bodyPr/>
        <a:lstStyle/>
        <a:p>
          <a:endParaRPr lang="ru-RU"/>
        </a:p>
      </dgm:t>
    </dgm:pt>
    <dgm:pt modelId="{6987FB3E-D568-463F-9B0F-5BF546797B71}" type="sibTrans" cxnId="{427B4D27-623D-4FC5-8540-E94B434E5001}">
      <dgm:prSet/>
      <dgm:spPr/>
      <dgm:t>
        <a:bodyPr/>
        <a:lstStyle/>
        <a:p>
          <a:endParaRPr lang="ru-RU"/>
        </a:p>
      </dgm:t>
    </dgm:pt>
    <dgm:pt modelId="{0B5289F1-D57E-42BD-9C34-A5041FCB8AD2}">
      <dgm:prSet phldrT="[Текст]" custT="1"/>
      <dgm:spPr/>
      <dgm:t>
        <a:bodyPr/>
        <a:lstStyle/>
        <a:p>
          <a:r>
            <a:rPr lang="ru-RU" sz="1400" b="1" dirty="0" smtClean="0"/>
            <a:t>47 Актов категорирования мест массового пребывания людей.</a:t>
          </a:r>
          <a:endParaRPr lang="ru-RU" sz="1400" b="1" dirty="0"/>
        </a:p>
      </dgm:t>
    </dgm:pt>
    <dgm:pt modelId="{3D7EFB96-449E-4313-A5AC-ED360E547F70}" type="parTrans" cxnId="{A8A69472-E169-46C4-826C-8117B27A5FD5}">
      <dgm:prSet/>
      <dgm:spPr/>
      <dgm:t>
        <a:bodyPr/>
        <a:lstStyle/>
        <a:p>
          <a:endParaRPr lang="ru-RU"/>
        </a:p>
      </dgm:t>
    </dgm:pt>
    <dgm:pt modelId="{9EDD536B-15F1-4D22-90FF-2A2D5468554B}" type="sibTrans" cxnId="{A8A69472-E169-46C4-826C-8117B27A5FD5}">
      <dgm:prSet/>
      <dgm:spPr/>
      <dgm:t>
        <a:bodyPr/>
        <a:lstStyle/>
        <a:p>
          <a:endParaRPr lang="ru-RU"/>
        </a:p>
      </dgm:t>
    </dgm:pt>
    <dgm:pt modelId="{AD729398-A2EB-4CBA-89D6-B3270C3B5A7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После 31.07.2017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6BF2B1AF-2A2C-4A13-83B7-CBA305D88804}" type="parTrans" cxnId="{005E180F-E6A9-4CA7-8A5F-956DEA46CC2E}">
      <dgm:prSet/>
      <dgm:spPr/>
      <dgm:t>
        <a:bodyPr/>
        <a:lstStyle/>
        <a:p>
          <a:endParaRPr lang="ru-RU"/>
        </a:p>
      </dgm:t>
    </dgm:pt>
    <dgm:pt modelId="{A51381B1-AFFB-4673-8E00-852E7CB8DCF4}" type="sibTrans" cxnId="{005E180F-E6A9-4CA7-8A5F-956DEA46CC2E}">
      <dgm:prSet/>
      <dgm:spPr/>
      <dgm:t>
        <a:bodyPr/>
        <a:lstStyle/>
        <a:p>
          <a:endParaRPr lang="ru-RU"/>
        </a:p>
      </dgm:t>
    </dgm:pt>
    <dgm:pt modelId="{08644555-F96D-4744-8D7B-32300D0A382A}">
      <dgm:prSet phldrT="[Текст]" custT="1"/>
      <dgm:spPr/>
      <dgm:t>
        <a:bodyPr/>
        <a:lstStyle/>
        <a:p>
          <a:r>
            <a:rPr lang="ru-RU" sz="1300" dirty="0" smtClean="0"/>
            <a:t>Постановление Правительства РФ от 19.10.2017 </a:t>
          </a:r>
          <a:r>
            <a:rPr lang="ru-RU" sz="1300" b="1" u="sng" dirty="0" smtClean="0"/>
            <a:t>№ 1273 </a:t>
          </a:r>
          <a:r>
            <a:rPr lang="ru-RU" sz="1300" dirty="0" smtClean="0"/>
            <a:t>«Об утверждении требований к антитеррористической защищенности торговых объектов (территорий) и формы паспорта безопасности торгового объекта (территории)»</a:t>
          </a:r>
          <a:endParaRPr lang="ru-RU" sz="1300" dirty="0"/>
        </a:p>
      </dgm:t>
    </dgm:pt>
    <dgm:pt modelId="{2A952E27-A60B-4250-B84E-5DBD859B9943}" type="parTrans" cxnId="{5D8E8382-0AF2-43D5-813D-A3EEA8D3B929}">
      <dgm:prSet/>
      <dgm:spPr/>
      <dgm:t>
        <a:bodyPr/>
        <a:lstStyle/>
        <a:p>
          <a:endParaRPr lang="ru-RU"/>
        </a:p>
      </dgm:t>
    </dgm:pt>
    <dgm:pt modelId="{38C18D48-A58C-4DD4-884D-6B03042FB576}" type="sibTrans" cxnId="{5D8E8382-0AF2-43D5-813D-A3EEA8D3B929}">
      <dgm:prSet/>
      <dgm:spPr/>
      <dgm:t>
        <a:bodyPr/>
        <a:lstStyle/>
        <a:p>
          <a:endParaRPr lang="ru-RU"/>
        </a:p>
      </dgm:t>
    </dgm:pt>
    <dgm:pt modelId="{BAC2088E-161F-4F54-B8D6-02E4F4ED5D36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Результат работы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C131DC5E-34EA-423F-B357-85CC092BA211}" type="parTrans" cxnId="{FBA35B8A-E7CA-4288-A69B-D1F63D665CCC}">
      <dgm:prSet/>
      <dgm:spPr/>
      <dgm:t>
        <a:bodyPr/>
        <a:lstStyle/>
        <a:p>
          <a:endParaRPr lang="ru-RU"/>
        </a:p>
      </dgm:t>
    </dgm:pt>
    <dgm:pt modelId="{24622A18-DD92-4ECF-89D3-156D0365E001}" type="sibTrans" cxnId="{FBA35B8A-E7CA-4288-A69B-D1F63D665CCC}">
      <dgm:prSet/>
      <dgm:spPr/>
      <dgm:t>
        <a:bodyPr/>
        <a:lstStyle/>
        <a:p>
          <a:endParaRPr lang="ru-RU"/>
        </a:p>
      </dgm:t>
    </dgm:pt>
    <dgm:pt modelId="{02E8400E-9C2A-474B-A82C-E3DB7A59B18B}">
      <dgm:prSet phldrT="[Текст]" custT="1"/>
      <dgm:spPr/>
      <dgm:t>
        <a:bodyPr/>
        <a:lstStyle/>
        <a:p>
          <a:r>
            <a:rPr lang="ru-RU" sz="1400" b="1" dirty="0" smtClean="0"/>
            <a:t>47 проектов Паспортов безопасности</a:t>
          </a:r>
          <a:endParaRPr lang="ru-RU" sz="1400" b="1" dirty="0"/>
        </a:p>
      </dgm:t>
    </dgm:pt>
    <dgm:pt modelId="{2BE129AE-BC91-40E5-BC5E-9547BB81BF01}" type="parTrans" cxnId="{C1BBEED8-1460-4EE6-B2B1-550985A65AC0}">
      <dgm:prSet/>
      <dgm:spPr/>
      <dgm:t>
        <a:bodyPr/>
        <a:lstStyle/>
        <a:p>
          <a:endParaRPr lang="ru-RU"/>
        </a:p>
      </dgm:t>
    </dgm:pt>
    <dgm:pt modelId="{0FED45B0-BBFC-4E61-B01A-5193508E2E96}" type="sibTrans" cxnId="{C1BBEED8-1460-4EE6-B2B1-550985A65AC0}">
      <dgm:prSet/>
      <dgm:spPr/>
      <dgm:t>
        <a:bodyPr/>
        <a:lstStyle/>
        <a:p>
          <a:endParaRPr lang="ru-RU"/>
        </a:p>
      </dgm:t>
    </dgm:pt>
    <dgm:pt modelId="{89739EBE-FA02-461B-8879-80038B890C9F}">
      <dgm:prSet phldrT="[Текст]" custT="1"/>
      <dgm:spPr/>
      <dgm:t>
        <a:bodyPr/>
        <a:lstStyle/>
        <a:p>
          <a:r>
            <a:rPr lang="ru-RU" sz="1400" b="1" dirty="0" smtClean="0"/>
            <a:t>Отказ УФСБ в согласовании проектов паспортов </a:t>
          </a:r>
          <a:endParaRPr lang="ru-RU" sz="1400" b="1" dirty="0"/>
        </a:p>
      </dgm:t>
    </dgm:pt>
    <dgm:pt modelId="{62B6C73D-B410-450C-9B9E-5645ED6CBFF0}" type="parTrans" cxnId="{E4298A4A-8B98-46C2-9D8A-DB0A36581F3A}">
      <dgm:prSet/>
      <dgm:spPr/>
      <dgm:t>
        <a:bodyPr/>
        <a:lstStyle/>
        <a:p>
          <a:endParaRPr lang="ru-RU"/>
        </a:p>
      </dgm:t>
    </dgm:pt>
    <dgm:pt modelId="{48C5D47C-1ABA-418E-B5E1-DF5B14C9F55A}" type="sibTrans" cxnId="{E4298A4A-8B98-46C2-9D8A-DB0A36581F3A}">
      <dgm:prSet/>
      <dgm:spPr/>
      <dgm:t>
        <a:bodyPr/>
        <a:lstStyle/>
        <a:p>
          <a:endParaRPr lang="ru-RU"/>
        </a:p>
      </dgm:t>
    </dgm:pt>
    <dgm:pt modelId="{86571F1B-4145-4C08-BF66-09F5DD52D50E}">
      <dgm:prSet phldrT="[Текст]" custT="1"/>
      <dgm:spPr/>
      <dgm:t>
        <a:bodyPr/>
        <a:lstStyle/>
        <a:p>
          <a:r>
            <a:rPr lang="ru-RU" sz="1400" b="1" dirty="0" smtClean="0"/>
            <a:t>Сформирован Перечень торговых объектов  (в стадии согласования)</a:t>
          </a:r>
          <a:endParaRPr lang="ru-RU" sz="1400" b="1" dirty="0"/>
        </a:p>
      </dgm:t>
    </dgm:pt>
    <dgm:pt modelId="{A5EFA5C0-D042-4351-8006-1AAAA3787565}" type="parTrans" cxnId="{E0B2F7ED-F236-4503-8461-65ACD7C11875}">
      <dgm:prSet/>
      <dgm:spPr/>
      <dgm:t>
        <a:bodyPr/>
        <a:lstStyle/>
        <a:p>
          <a:endParaRPr lang="ru-RU"/>
        </a:p>
      </dgm:t>
    </dgm:pt>
    <dgm:pt modelId="{057EBA4D-7FC1-4B5D-B0DD-5A9F30BD80FD}" type="sibTrans" cxnId="{E0B2F7ED-F236-4503-8461-65ACD7C11875}">
      <dgm:prSet/>
      <dgm:spPr/>
      <dgm:t>
        <a:bodyPr/>
        <a:lstStyle/>
        <a:p>
          <a:endParaRPr lang="ru-RU"/>
        </a:p>
      </dgm:t>
    </dgm:pt>
    <dgm:pt modelId="{15024704-43E3-4154-B7EC-948C421AAEAF}">
      <dgm:prSet phldrT="[Текст]" custT="1"/>
      <dgm:spPr/>
      <dgm:t>
        <a:bodyPr/>
        <a:lstStyle/>
        <a:p>
          <a:endParaRPr lang="ru-RU" sz="1400" b="1" dirty="0" smtClean="0"/>
        </a:p>
        <a:p>
          <a:r>
            <a:rPr lang="ru-RU" sz="1400" b="1" dirty="0" smtClean="0"/>
            <a:t>Актуализация паспортов безопасности ярмарок</a:t>
          </a:r>
          <a:endParaRPr lang="ru-RU" sz="1400" b="1" dirty="0"/>
        </a:p>
      </dgm:t>
    </dgm:pt>
    <dgm:pt modelId="{3D308DD8-A572-4ADE-98C2-3052446ADACA}" type="parTrans" cxnId="{F27F346A-083D-4C8B-AB3B-C6987697F8C5}">
      <dgm:prSet/>
      <dgm:spPr/>
      <dgm:t>
        <a:bodyPr/>
        <a:lstStyle/>
        <a:p>
          <a:endParaRPr lang="ru-RU"/>
        </a:p>
      </dgm:t>
    </dgm:pt>
    <dgm:pt modelId="{6B253C30-8FEA-4624-9D0B-E18F438D65D2}" type="sibTrans" cxnId="{F27F346A-083D-4C8B-AB3B-C6987697F8C5}">
      <dgm:prSet/>
      <dgm:spPr/>
      <dgm:t>
        <a:bodyPr/>
        <a:lstStyle/>
        <a:p>
          <a:endParaRPr lang="ru-RU"/>
        </a:p>
      </dgm:t>
    </dgm:pt>
    <dgm:pt modelId="{C8F15176-4269-4507-9024-89AB1B6A416C}" type="pres">
      <dgm:prSet presAssocID="{3F081575-455D-4739-A6A8-69E723CB90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D6E5E3-4A1E-48D7-88A2-122E4C746BA6}" type="pres">
      <dgm:prSet presAssocID="{ED8D465E-4AE3-46B8-8894-48A7A28B1EE6}" presName="compositeNode" presStyleCnt="0">
        <dgm:presLayoutVars>
          <dgm:bulletEnabled val="1"/>
        </dgm:presLayoutVars>
      </dgm:prSet>
      <dgm:spPr/>
    </dgm:pt>
    <dgm:pt modelId="{62CECE8A-4334-4863-B965-3125B5FE590C}" type="pres">
      <dgm:prSet presAssocID="{ED8D465E-4AE3-46B8-8894-48A7A28B1EE6}" presName="bgRect" presStyleLbl="node1" presStyleIdx="0" presStyleCnt="4" custLinFactNeighborX="-166" custLinFactNeighborY="1254"/>
      <dgm:spPr/>
      <dgm:t>
        <a:bodyPr/>
        <a:lstStyle/>
        <a:p>
          <a:endParaRPr lang="ru-RU"/>
        </a:p>
      </dgm:t>
    </dgm:pt>
    <dgm:pt modelId="{47B466C5-8481-46AE-99A3-440F1F643B9B}" type="pres">
      <dgm:prSet presAssocID="{ED8D465E-4AE3-46B8-8894-48A7A28B1EE6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16FEF-DD9F-406F-83CB-3D7AE57ED48F}" type="pres">
      <dgm:prSet presAssocID="{ED8D465E-4AE3-46B8-8894-48A7A28B1EE6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3BB1AE-ECDB-4239-A528-8F1B0E7688F3}" type="pres">
      <dgm:prSet presAssocID="{67532F7B-3E52-4929-9FCA-1BEABABD3E65}" presName="hSp" presStyleCnt="0"/>
      <dgm:spPr/>
    </dgm:pt>
    <dgm:pt modelId="{B62EECA1-4488-4D26-B58F-F3629641E85A}" type="pres">
      <dgm:prSet presAssocID="{67532F7B-3E52-4929-9FCA-1BEABABD3E65}" presName="vProcSp" presStyleCnt="0"/>
      <dgm:spPr/>
    </dgm:pt>
    <dgm:pt modelId="{DB29AFE1-17FA-4223-9FCB-461CC4C28B72}" type="pres">
      <dgm:prSet presAssocID="{67532F7B-3E52-4929-9FCA-1BEABABD3E65}" presName="vSp1" presStyleCnt="0"/>
      <dgm:spPr/>
    </dgm:pt>
    <dgm:pt modelId="{CB2FEDD5-B69F-4EAC-A727-60FF10818204}" type="pres">
      <dgm:prSet presAssocID="{67532F7B-3E52-4929-9FCA-1BEABABD3E65}" presName="simulatedConn" presStyleLbl="solidFgAcc1" presStyleIdx="0" presStyleCnt="3"/>
      <dgm:spPr/>
    </dgm:pt>
    <dgm:pt modelId="{6A988D33-A250-44E5-B6B4-C978018A749C}" type="pres">
      <dgm:prSet presAssocID="{67532F7B-3E52-4929-9FCA-1BEABABD3E65}" presName="vSp2" presStyleCnt="0"/>
      <dgm:spPr/>
    </dgm:pt>
    <dgm:pt modelId="{26DC18CD-5241-4498-94E2-7B96989ACD32}" type="pres">
      <dgm:prSet presAssocID="{67532F7B-3E52-4929-9FCA-1BEABABD3E65}" presName="sibTrans" presStyleCnt="0"/>
      <dgm:spPr/>
    </dgm:pt>
    <dgm:pt modelId="{58650C5A-A352-4353-9D19-0936E7DB69BE}" type="pres">
      <dgm:prSet presAssocID="{35FD37B8-01EC-4ED0-B692-76B4C4351F93}" presName="compositeNode" presStyleCnt="0">
        <dgm:presLayoutVars>
          <dgm:bulletEnabled val="1"/>
        </dgm:presLayoutVars>
      </dgm:prSet>
      <dgm:spPr/>
    </dgm:pt>
    <dgm:pt modelId="{0CFA6798-2910-4EC4-87A5-B108D1DA74B9}" type="pres">
      <dgm:prSet presAssocID="{35FD37B8-01EC-4ED0-B692-76B4C4351F93}" presName="bgRect" presStyleLbl="node1" presStyleIdx="1" presStyleCnt="4"/>
      <dgm:spPr/>
      <dgm:t>
        <a:bodyPr/>
        <a:lstStyle/>
        <a:p>
          <a:endParaRPr lang="ru-RU"/>
        </a:p>
      </dgm:t>
    </dgm:pt>
    <dgm:pt modelId="{463BD50E-BF05-4C3C-ADD9-9224F7D853FE}" type="pres">
      <dgm:prSet presAssocID="{35FD37B8-01EC-4ED0-B692-76B4C4351F93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77C2B-42BC-4458-AA74-D61C0C95DF99}" type="pres">
      <dgm:prSet presAssocID="{35FD37B8-01EC-4ED0-B692-76B4C4351F93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61EAE-7D8F-40B7-AE28-5548D2F513C2}" type="pres">
      <dgm:prSet presAssocID="{6987FB3E-D568-463F-9B0F-5BF546797B71}" presName="hSp" presStyleCnt="0"/>
      <dgm:spPr/>
    </dgm:pt>
    <dgm:pt modelId="{706DBDA6-596F-4504-B4FD-A2D4C9E9B0D4}" type="pres">
      <dgm:prSet presAssocID="{6987FB3E-D568-463F-9B0F-5BF546797B71}" presName="vProcSp" presStyleCnt="0"/>
      <dgm:spPr/>
    </dgm:pt>
    <dgm:pt modelId="{BC4C7007-D70F-4801-BE8A-906FAA7AEDD0}" type="pres">
      <dgm:prSet presAssocID="{6987FB3E-D568-463F-9B0F-5BF546797B71}" presName="vSp1" presStyleCnt="0"/>
      <dgm:spPr/>
    </dgm:pt>
    <dgm:pt modelId="{24D67C3A-EAF4-49FA-821B-F497E8B2029D}" type="pres">
      <dgm:prSet presAssocID="{6987FB3E-D568-463F-9B0F-5BF546797B71}" presName="simulatedConn" presStyleLbl="solidFgAcc1" presStyleIdx="1" presStyleCnt="3"/>
      <dgm:spPr/>
    </dgm:pt>
    <dgm:pt modelId="{F2A329FA-F45C-4B1E-A317-BE976BC3C933}" type="pres">
      <dgm:prSet presAssocID="{6987FB3E-D568-463F-9B0F-5BF546797B71}" presName="vSp2" presStyleCnt="0"/>
      <dgm:spPr/>
    </dgm:pt>
    <dgm:pt modelId="{598FB857-58AD-4A1A-8A35-AF1B4457354A}" type="pres">
      <dgm:prSet presAssocID="{6987FB3E-D568-463F-9B0F-5BF546797B71}" presName="sibTrans" presStyleCnt="0"/>
      <dgm:spPr/>
    </dgm:pt>
    <dgm:pt modelId="{55DD3140-D964-402B-BA5B-6B8B3A4EADFA}" type="pres">
      <dgm:prSet presAssocID="{AD729398-A2EB-4CBA-89D6-B3270C3B5A7D}" presName="compositeNode" presStyleCnt="0">
        <dgm:presLayoutVars>
          <dgm:bulletEnabled val="1"/>
        </dgm:presLayoutVars>
      </dgm:prSet>
      <dgm:spPr/>
    </dgm:pt>
    <dgm:pt modelId="{186CD703-C4FD-463B-84F2-C9C244733A40}" type="pres">
      <dgm:prSet presAssocID="{AD729398-A2EB-4CBA-89D6-B3270C3B5A7D}" presName="bgRect" presStyleLbl="node1" presStyleIdx="2" presStyleCnt="4"/>
      <dgm:spPr/>
      <dgm:t>
        <a:bodyPr/>
        <a:lstStyle/>
        <a:p>
          <a:endParaRPr lang="ru-RU"/>
        </a:p>
      </dgm:t>
    </dgm:pt>
    <dgm:pt modelId="{B19EB132-8074-4069-B560-9FBB648B66EB}" type="pres">
      <dgm:prSet presAssocID="{AD729398-A2EB-4CBA-89D6-B3270C3B5A7D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B2665-48AF-4079-A17C-AF3C90016FE9}" type="pres">
      <dgm:prSet presAssocID="{AD729398-A2EB-4CBA-89D6-B3270C3B5A7D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F242E-7A42-412B-A96D-FC95EF2358AE}" type="pres">
      <dgm:prSet presAssocID="{A51381B1-AFFB-4673-8E00-852E7CB8DCF4}" presName="hSp" presStyleCnt="0"/>
      <dgm:spPr/>
    </dgm:pt>
    <dgm:pt modelId="{0D74FE93-7C82-4360-855C-7E5699BF0E47}" type="pres">
      <dgm:prSet presAssocID="{A51381B1-AFFB-4673-8E00-852E7CB8DCF4}" presName="vProcSp" presStyleCnt="0"/>
      <dgm:spPr/>
    </dgm:pt>
    <dgm:pt modelId="{9BEC6DB9-4A83-4695-9421-4C0031B3F1A2}" type="pres">
      <dgm:prSet presAssocID="{A51381B1-AFFB-4673-8E00-852E7CB8DCF4}" presName="vSp1" presStyleCnt="0"/>
      <dgm:spPr/>
    </dgm:pt>
    <dgm:pt modelId="{9F4C5475-0029-4418-B26E-1F94898DEAF8}" type="pres">
      <dgm:prSet presAssocID="{A51381B1-AFFB-4673-8E00-852E7CB8DCF4}" presName="simulatedConn" presStyleLbl="solidFgAcc1" presStyleIdx="2" presStyleCnt="3"/>
      <dgm:spPr/>
    </dgm:pt>
    <dgm:pt modelId="{3FEEF082-ADB1-4F7B-B535-D9EFF606315B}" type="pres">
      <dgm:prSet presAssocID="{A51381B1-AFFB-4673-8E00-852E7CB8DCF4}" presName="vSp2" presStyleCnt="0"/>
      <dgm:spPr/>
    </dgm:pt>
    <dgm:pt modelId="{4C190A2A-90B5-4D6A-8DC0-0927AC073CC2}" type="pres">
      <dgm:prSet presAssocID="{A51381B1-AFFB-4673-8E00-852E7CB8DCF4}" presName="sibTrans" presStyleCnt="0"/>
      <dgm:spPr/>
    </dgm:pt>
    <dgm:pt modelId="{9FAF033C-01B4-4FB4-A065-B261F0772E4E}" type="pres">
      <dgm:prSet presAssocID="{BAC2088E-161F-4F54-B8D6-02E4F4ED5D36}" presName="compositeNode" presStyleCnt="0">
        <dgm:presLayoutVars>
          <dgm:bulletEnabled val="1"/>
        </dgm:presLayoutVars>
      </dgm:prSet>
      <dgm:spPr/>
    </dgm:pt>
    <dgm:pt modelId="{C2DC6CC1-6E5D-42E8-9C3C-71196F8DF269}" type="pres">
      <dgm:prSet presAssocID="{BAC2088E-161F-4F54-B8D6-02E4F4ED5D36}" presName="bgRect" presStyleLbl="node1" presStyleIdx="3" presStyleCnt="4"/>
      <dgm:spPr/>
      <dgm:t>
        <a:bodyPr/>
        <a:lstStyle/>
        <a:p>
          <a:endParaRPr lang="ru-RU"/>
        </a:p>
      </dgm:t>
    </dgm:pt>
    <dgm:pt modelId="{BC6A6A90-2747-4D83-97A8-6EA330123B75}" type="pres">
      <dgm:prSet presAssocID="{BAC2088E-161F-4F54-B8D6-02E4F4ED5D36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81643-5ADA-47A7-B8EC-8E4A23A1E5CC}" type="pres">
      <dgm:prSet presAssocID="{BAC2088E-161F-4F54-B8D6-02E4F4ED5D36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A35B8A-E7CA-4288-A69B-D1F63D665CCC}" srcId="{3F081575-455D-4739-A6A8-69E723CB9026}" destId="{BAC2088E-161F-4F54-B8D6-02E4F4ED5D36}" srcOrd="3" destOrd="0" parTransId="{C131DC5E-34EA-423F-B357-85CC092BA211}" sibTransId="{24622A18-DD92-4ECF-89D3-156D0365E001}"/>
    <dgm:cxn modelId="{B24DD036-1535-4903-ADFD-96F9BE859119}" type="presOf" srcId="{35FD37B8-01EC-4ED0-B692-76B4C4351F93}" destId="{463BD50E-BF05-4C3C-ADD9-9224F7D853FE}" srcOrd="1" destOrd="0" presId="urn:microsoft.com/office/officeart/2005/8/layout/hProcess7"/>
    <dgm:cxn modelId="{E4298A4A-8B98-46C2-9D8A-DB0A36581F3A}" srcId="{35FD37B8-01EC-4ED0-B692-76B4C4351F93}" destId="{89739EBE-FA02-461B-8879-80038B890C9F}" srcOrd="2" destOrd="0" parTransId="{62B6C73D-B410-450C-9B9E-5645ED6CBFF0}" sibTransId="{48C5D47C-1ABA-418E-B5E1-DF5B14C9F55A}"/>
    <dgm:cxn modelId="{E0B2F7ED-F236-4503-8461-65ACD7C11875}" srcId="{BAC2088E-161F-4F54-B8D6-02E4F4ED5D36}" destId="{86571F1B-4145-4C08-BF66-09F5DD52D50E}" srcOrd="0" destOrd="0" parTransId="{A5EFA5C0-D042-4351-8006-1AAAA3787565}" sibTransId="{057EBA4D-7FC1-4B5D-B0DD-5A9F30BD80FD}"/>
    <dgm:cxn modelId="{DF85F4FC-8880-423F-9C36-B9E75D8B99CB}" type="presOf" srcId="{0B5289F1-D57E-42BD-9C34-A5041FCB8AD2}" destId="{95B77C2B-42BC-4458-AA74-D61C0C95DF99}" srcOrd="0" destOrd="0" presId="urn:microsoft.com/office/officeart/2005/8/layout/hProcess7"/>
    <dgm:cxn modelId="{FE7E655A-7B83-4864-8C97-2D4C8BBCFA7B}" type="presOf" srcId="{BAC2088E-161F-4F54-B8D6-02E4F4ED5D36}" destId="{C2DC6CC1-6E5D-42E8-9C3C-71196F8DF269}" srcOrd="0" destOrd="0" presId="urn:microsoft.com/office/officeart/2005/8/layout/hProcess7"/>
    <dgm:cxn modelId="{A6A5E266-8CC3-432E-BD17-1B20343E2397}" type="presOf" srcId="{86571F1B-4145-4C08-BF66-09F5DD52D50E}" destId="{F9081643-5ADA-47A7-B8EC-8E4A23A1E5CC}" srcOrd="0" destOrd="0" presId="urn:microsoft.com/office/officeart/2005/8/layout/hProcess7"/>
    <dgm:cxn modelId="{E7DBAB66-2B90-49F7-9682-D0746892CF9E}" type="presOf" srcId="{ED8D465E-4AE3-46B8-8894-48A7A28B1EE6}" destId="{62CECE8A-4334-4863-B965-3125B5FE590C}" srcOrd="0" destOrd="0" presId="urn:microsoft.com/office/officeart/2005/8/layout/hProcess7"/>
    <dgm:cxn modelId="{0BD7B15F-F5F5-46C6-8DA3-13FEB8CDDEE9}" type="presOf" srcId="{AD729398-A2EB-4CBA-89D6-B3270C3B5A7D}" destId="{B19EB132-8074-4069-B560-9FBB648B66EB}" srcOrd="1" destOrd="0" presId="urn:microsoft.com/office/officeart/2005/8/layout/hProcess7"/>
    <dgm:cxn modelId="{C1BBEED8-1460-4EE6-B2B1-550985A65AC0}" srcId="{35FD37B8-01EC-4ED0-B692-76B4C4351F93}" destId="{02E8400E-9C2A-474B-A82C-E3DB7A59B18B}" srcOrd="1" destOrd="0" parTransId="{2BE129AE-BC91-40E5-BC5E-9547BB81BF01}" sibTransId="{0FED45B0-BBFC-4E61-B01A-5193508E2E96}"/>
    <dgm:cxn modelId="{B95C0085-A6E4-4BAB-88C0-6F58D5107EE6}" type="presOf" srcId="{AD729398-A2EB-4CBA-89D6-B3270C3B5A7D}" destId="{186CD703-C4FD-463B-84F2-C9C244733A40}" srcOrd="0" destOrd="0" presId="urn:microsoft.com/office/officeart/2005/8/layout/hProcess7"/>
    <dgm:cxn modelId="{F27F346A-083D-4C8B-AB3B-C6987697F8C5}" srcId="{BAC2088E-161F-4F54-B8D6-02E4F4ED5D36}" destId="{15024704-43E3-4154-B7EC-948C421AAEAF}" srcOrd="1" destOrd="0" parTransId="{3D308DD8-A572-4ADE-98C2-3052446ADACA}" sibTransId="{6B253C30-8FEA-4624-9D0B-E18F438D65D2}"/>
    <dgm:cxn modelId="{C9EDD1D7-F54C-40D8-80AB-67C34D3DEB75}" type="presOf" srcId="{89739EBE-FA02-461B-8879-80038B890C9F}" destId="{95B77C2B-42BC-4458-AA74-D61C0C95DF99}" srcOrd="0" destOrd="2" presId="urn:microsoft.com/office/officeart/2005/8/layout/hProcess7"/>
    <dgm:cxn modelId="{427B4D27-623D-4FC5-8540-E94B434E5001}" srcId="{3F081575-455D-4739-A6A8-69E723CB9026}" destId="{35FD37B8-01EC-4ED0-B692-76B4C4351F93}" srcOrd="1" destOrd="0" parTransId="{F38649C1-77F3-450E-886F-A1860185775C}" sibTransId="{6987FB3E-D568-463F-9B0F-5BF546797B71}"/>
    <dgm:cxn modelId="{005E180F-E6A9-4CA7-8A5F-956DEA46CC2E}" srcId="{3F081575-455D-4739-A6A8-69E723CB9026}" destId="{AD729398-A2EB-4CBA-89D6-B3270C3B5A7D}" srcOrd="2" destOrd="0" parTransId="{6BF2B1AF-2A2C-4A13-83B7-CBA305D88804}" sibTransId="{A51381B1-AFFB-4673-8E00-852E7CB8DCF4}"/>
    <dgm:cxn modelId="{5D8E8382-0AF2-43D5-813D-A3EEA8D3B929}" srcId="{AD729398-A2EB-4CBA-89D6-B3270C3B5A7D}" destId="{08644555-F96D-4744-8D7B-32300D0A382A}" srcOrd="0" destOrd="0" parTransId="{2A952E27-A60B-4250-B84E-5DBD859B9943}" sibTransId="{38C18D48-A58C-4DD4-884D-6B03042FB576}"/>
    <dgm:cxn modelId="{29A21352-DF05-4401-AF7A-72AB3C92E141}" srcId="{ED8D465E-4AE3-46B8-8894-48A7A28B1EE6}" destId="{82E48658-F74B-4E29-9D31-27BB39198A08}" srcOrd="0" destOrd="0" parTransId="{EAF50572-4204-4A43-AD3F-0CD611735E62}" sibTransId="{0AB9669B-92D4-49B1-BE5D-887FD14936C5}"/>
    <dgm:cxn modelId="{1C3E06E0-13A5-49E7-A7E1-8A1C445AC485}" type="presOf" srcId="{35FD37B8-01EC-4ED0-B692-76B4C4351F93}" destId="{0CFA6798-2910-4EC4-87A5-B108D1DA74B9}" srcOrd="0" destOrd="0" presId="urn:microsoft.com/office/officeart/2005/8/layout/hProcess7"/>
    <dgm:cxn modelId="{7AA709F5-B40A-42C4-AE3B-1547C4E62B44}" srcId="{3F081575-455D-4739-A6A8-69E723CB9026}" destId="{ED8D465E-4AE3-46B8-8894-48A7A28B1EE6}" srcOrd="0" destOrd="0" parTransId="{A08265E8-5BB1-4064-B5E9-2D94F564B99E}" sibTransId="{67532F7B-3E52-4929-9FCA-1BEABABD3E65}"/>
    <dgm:cxn modelId="{7A7EA686-3C99-40A3-937E-FC27D4BD08FE}" type="presOf" srcId="{3F081575-455D-4739-A6A8-69E723CB9026}" destId="{C8F15176-4269-4507-9024-89AB1B6A416C}" srcOrd="0" destOrd="0" presId="urn:microsoft.com/office/officeart/2005/8/layout/hProcess7"/>
    <dgm:cxn modelId="{E8EB9E51-1DD0-4E52-B147-0B1B5C75511D}" type="presOf" srcId="{ED8D465E-4AE3-46B8-8894-48A7A28B1EE6}" destId="{47B466C5-8481-46AE-99A3-440F1F643B9B}" srcOrd="1" destOrd="0" presId="urn:microsoft.com/office/officeart/2005/8/layout/hProcess7"/>
    <dgm:cxn modelId="{D383FB0F-7ADD-4C40-9423-9DA34507024D}" type="presOf" srcId="{15024704-43E3-4154-B7EC-948C421AAEAF}" destId="{F9081643-5ADA-47A7-B8EC-8E4A23A1E5CC}" srcOrd="0" destOrd="1" presId="urn:microsoft.com/office/officeart/2005/8/layout/hProcess7"/>
    <dgm:cxn modelId="{A8A69472-E169-46C4-826C-8117B27A5FD5}" srcId="{35FD37B8-01EC-4ED0-B692-76B4C4351F93}" destId="{0B5289F1-D57E-42BD-9C34-A5041FCB8AD2}" srcOrd="0" destOrd="0" parTransId="{3D7EFB96-449E-4313-A5AC-ED360E547F70}" sibTransId="{9EDD536B-15F1-4D22-90FF-2A2D5468554B}"/>
    <dgm:cxn modelId="{929F8158-69E9-44C5-B69E-7265A9B7AA5F}" type="presOf" srcId="{82E48658-F74B-4E29-9D31-27BB39198A08}" destId="{AEC16FEF-DD9F-406F-83CB-3D7AE57ED48F}" srcOrd="0" destOrd="0" presId="urn:microsoft.com/office/officeart/2005/8/layout/hProcess7"/>
    <dgm:cxn modelId="{1ED4E167-A879-4B84-B624-EFF3C4D912F1}" type="presOf" srcId="{BAC2088E-161F-4F54-B8D6-02E4F4ED5D36}" destId="{BC6A6A90-2747-4D83-97A8-6EA330123B75}" srcOrd="1" destOrd="0" presId="urn:microsoft.com/office/officeart/2005/8/layout/hProcess7"/>
    <dgm:cxn modelId="{C6E4B930-021A-453F-BFFC-FA17D7B48600}" type="presOf" srcId="{08644555-F96D-4744-8D7B-32300D0A382A}" destId="{6A1B2665-48AF-4079-A17C-AF3C90016FE9}" srcOrd="0" destOrd="0" presId="urn:microsoft.com/office/officeart/2005/8/layout/hProcess7"/>
    <dgm:cxn modelId="{9FB6431D-4C74-4FA2-800F-97543A898A24}" type="presOf" srcId="{02E8400E-9C2A-474B-A82C-E3DB7A59B18B}" destId="{95B77C2B-42BC-4458-AA74-D61C0C95DF99}" srcOrd="0" destOrd="1" presId="urn:microsoft.com/office/officeart/2005/8/layout/hProcess7"/>
    <dgm:cxn modelId="{51EAB544-4A34-46D8-82EB-1A7713310699}" type="presParOf" srcId="{C8F15176-4269-4507-9024-89AB1B6A416C}" destId="{22D6E5E3-4A1E-48D7-88A2-122E4C746BA6}" srcOrd="0" destOrd="0" presId="urn:microsoft.com/office/officeart/2005/8/layout/hProcess7"/>
    <dgm:cxn modelId="{7AE837A2-FAA4-4682-BAAD-AE31B9EE6ACA}" type="presParOf" srcId="{22D6E5E3-4A1E-48D7-88A2-122E4C746BA6}" destId="{62CECE8A-4334-4863-B965-3125B5FE590C}" srcOrd="0" destOrd="0" presId="urn:microsoft.com/office/officeart/2005/8/layout/hProcess7"/>
    <dgm:cxn modelId="{F75F1076-1A4E-458A-8957-9C669E9220D5}" type="presParOf" srcId="{22D6E5E3-4A1E-48D7-88A2-122E4C746BA6}" destId="{47B466C5-8481-46AE-99A3-440F1F643B9B}" srcOrd="1" destOrd="0" presId="urn:microsoft.com/office/officeart/2005/8/layout/hProcess7"/>
    <dgm:cxn modelId="{E8E6E580-F4D8-46BB-A90D-BA140AE1C23D}" type="presParOf" srcId="{22D6E5E3-4A1E-48D7-88A2-122E4C746BA6}" destId="{AEC16FEF-DD9F-406F-83CB-3D7AE57ED48F}" srcOrd="2" destOrd="0" presId="urn:microsoft.com/office/officeart/2005/8/layout/hProcess7"/>
    <dgm:cxn modelId="{27D2374E-A0EB-4773-B050-BA478F4E5D49}" type="presParOf" srcId="{C8F15176-4269-4507-9024-89AB1B6A416C}" destId="{913BB1AE-ECDB-4239-A528-8F1B0E7688F3}" srcOrd="1" destOrd="0" presId="urn:microsoft.com/office/officeart/2005/8/layout/hProcess7"/>
    <dgm:cxn modelId="{D27A06E5-581F-4C5F-BD9F-B0524954A7D2}" type="presParOf" srcId="{C8F15176-4269-4507-9024-89AB1B6A416C}" destId="{B62EECA1-4488-4D26-B58F-F3629641E85A}" srcOrd="2" destOrd="0" presId="urn:microsoft.com/office/officeart/2005/8/layout/hProcess7"/>
    <dgm:cxn modelId="{D9C233B3-9201-40E4-BE6C-3E080AA72FE3}" type="presParOf" srcId="{B62EECA1-4488-4D26-B58F-F3629641E85A}" destId="{DB29AFE1-17FA-4223-9FCB-461CC4C28B72}" srcOrd="0" destOrd="0" presId="urn:microsoft.com/office/officeart/2005/8/layout/hProcess7"/>
    <dgm:cxn modelId="{3FD0CC2A-070C-45F5-A8CE-3A0A35F5EAD1}" type="presParOf" srcId="{B62EECA1-4488-4D26-B58F-F3629641E85A}" destId="{CB2FEDD5-B69F-4EAC-A727-60FF10818204}" srcOrd="1" destOrd="0" presId="urn:microsoft.com/office/officeart/2005/8/layout/hProcess7"/>
    <dgm:cxn modelId="{6398A864-ED04-4FBE-AF5F-DDF3C8A58884}" type="presParOf" srcId="{B62EECA1-4488-4D26-B58F-F3629641E85A}" destId="{6A988D33-A250-44E5-B6B4-C978018A749C}" srcOrd="2" destOrd="0" presId="urn:microsoft.com/office/officeart/2005/8/layout/hProcess7"/>
    <dgm:cxn modelId="{ED20F7A9-0ECE-41B7-8A26-906775CC90C0}" type="presParOf" srcId="{C8F15176-4269-4507-9024-89AB1B6A416C}" destId="{26DC18CD-5241-4498-94E2-7B96989ACD32}" srcOrd="3" destOrd="0" presId="urn:microsoft.com/office/officeart/2005/8/layout/hProcess7"/>
    <dgm:cxn modelId="{DFDD3E8D-B1B4-49EF-B1BB-41FF90A2572A}" type="presParOf" srcId="{C8F15176-4269-4507-9024-89AB1B6A416C}" destId="{58650C5A-A352-4353-9D19-0936E7DB69BE}" srcOrd="4" destOrd="0" presId="urn:microsoft.com/office/officeart/2005/8/layout/hProcess7"/>
    <dgm:cxn modelId="{116E033F-46A0-4C33-99F1-FC173E0DC8B2}" type="presParOf" srcId="{58650C5A-A352-4353-9D19-0936E7DB69BE}" destId="{0CFA6798-2910-4EC4-87A5-B108D1DA74B9}" srcOrd="0" destOrd="0" presId="urn:microsoft.com/office/officeart/2005/8/layout/hProcess7"/>
    <dgm:cxn modelId="{23104804-E1A7-4280-8433-652487A161FD}" type="presParOf" srcId="{58650C5A-A352-4353-9D19-0936E7DB69BE}" destId="{463BD50E-BF05-4C3C-ADD9-9224F7D853FE}" srcOrd="1" destOrd="0" presId="urn:microsoft.com/office/officeart/2005/8/layout/hProcess7"/>
    <dgm:cxn modelId="{BE06A798-6D9C-44B8-ACAE-9D40172E1C52}" type="presParOf" srcId="{58650C5A-A352-4353-9D19-0936E7DB69BE}" destId="{95B77C2B-42BC-4458-AA74-D61C0C95DF99}" srcOrd="2" destOrd="0" presId="urn:microsoft.com/office/officeart/2005/8/layout/hProcess7"/>
    <dgm:cxn modelId="{596943FF-6102-48C9-A47C-7F5508B9CA0C}" type="presParOf" srcId="{C8F15176-4269-4507-9024-89AB1B6A416C}" destId="{1F161EAE-7D8F-40B7-AE28-5548D2F513C2}" srcOrd="5" destOrd="0" presId="urn:microsoft.com/office/officeart/2005/8/layout/hProcess7"/>
    <dgm:cxn modelId="{4DB6B736-D412-4FF0-978B-B16BE02608E8}" type="presParOf" srcId="{C8F15176-4269-4507-9024-89AB1B6A416C}" destId="{706DBDA6-596F-4504-B4FD-A2D4C9E9B0D4}" srcOrd="6" destOrd="0" presId="urn:microsoft.com/office/officeart/2005/8/layout/hProcess7"/>
    <dgm:cxn modelId="{3208EAEA-F990-45D3-A5CF-DABFB6FD75F8}" type="presParOf" srcId="{706DBDA6-596F-4504-B4FD-A2D4C9E9B0D4}" destId="{BC4C7007-D70F-4801-BE8A-906FAA7AEDD0}" srcOrd="0" destOrd="0" presId="urn:microsoft.com/office/officeart/2005/8/layout/hProcess7"/>
    <dgm:cxn modelId="{641244E2-0406-4858-A079-A3EA47511502}" type="presParOf" srcId="{706DBDA6-596F-4504-B4FD-A2D4C9E9B0D4}" destId="{24D67C3A-EAF4-49FA-821B-F497E8B2029D}" srcOrd="1" destOrd="0" presId="urn:microsoft.com/office/officeart/2005/8/layout/hProcess7"/>
    <dgm:cxn modelId="{E6E3A2DA-B531-412D-BB3A-0A42DD6D89AD}" type="presParOf" srcId="{706DBDA6-596F-4504-B4FD-A2D4C9E9B0D4}" destId="{F2A329FA-F45C-4B1E-A317-BE976BC3C933}" srcOrd="2" destOrd="0" presId="urn:microsoft.com/office/officeart/2005/8/layout/hProcess7"/>
    <dgm:cxn modelId="{337ED5FA-9AD9-45E4-8640-9512D2F8EC41}" type="presParOf" srcId="{C8F15176-4269-4507-9024-89AB1B6A416C}" destId="{598FB857-58AD-4A1A-8A35-AF1B4457354A}" srcOrd="7" destOrd="0" presId="urn:microsoft.com/office/officeart/2005/8/layout/hProcess7"/>
    <dgm:cxn modelId="{BFC22944-3098-4623-B029-F55D03CAB86E}" type="presParOf" srcId="{C8F15176-4269-4507-9024-89AB1B6A416C}" destId="{55DD3140-D964-402B-BA5B-6B8B3A4EADFA}" srcOrd="8" destOrd="0" presId="urn:microsoft.com/office/officeart/2005/8/layout/hProcess7"/>
    <dgm:cxn modelId="{B623AE08-877C-45EB-A53B-61CD1148389E}" type="presParOf" srcId="{55DD3140-D964-402B-BA5B-6B8B3A4EADFA}" destId="{186CD703-C4FD-463B-84F2-C9C244733A40}" srcOrd="0" destOrd="0" presId="urn:microsoft.com/office/officeart/2005/8/layout/hProcess7"/>
    <dgm:cxn modelId="{304D804F-A44A-44FF-B0E5-163F3F6F9C9F}" type="presParOf" srcId="{55DD3140-D964-402B-BA5B-6B8B3A4EADFA}" destId="{B19EB132-8074-4069-B560-9FBB648B66EB}" srcOrd="1" destOrd="0" presId="urn:microsoft.com/office/officeart/2005/8/layout/hProcess7"/>
    <dgm:cxn modelId="{2AC485F4-A4AD-4F01-85D2-A9DE0CB6361E}" type="presParOf" srcId="{55DD3140-D964-402B-BA5B-6B8B3A4EADFA}" destId="{6A1B2665-48AF-4079-A17C-AF3C90016FE9}" srcOrd="2" destOrd="0" presId="urn:microsoft.com/office/officeart/2005/8/layout/hProcess7"/>
    <dgm:cxn modelId="{1CA0752A-85BD-425F-A533-972BFE9515C8}" type="presParOf" srcId="{C8F15176-4269-4507-9024-89AB1B6A416C}" destId="{5E8F242E-7A42-412B-A96D-FC95EF2358AE}" srcOrd="9" destOrd="0" presId="urn:microsoft.com/office/officeart/2005/8/layout/hProcess7"/>
    <dgm:cxn modelId="{D74BBBDE-0101-4A2C-A30B-A47439AA4360}" type="presParOf" srcId="{C8F15176-4269-4507-9024-89AB1B6A416C}" destId="{0D74FE93-7C82-4360-855C-7E5699BF0E47}" srcOrd="10" destOrd="0" presId="urn:microsoft.com/office/officeart/2005/8/layout/hProcess7"/>
    <dgm:cxn modelId="{1A027C23-1058-4D6C-8BF9-5566DE4CB8EC}" type="presParOf" srcId="{0D74FE93-7C82-4360-855C-7E5699BF0E47}" destId="{9BEC6DB9-4A83-4695-9421-4C0031B3F1A2}" srcOrd="0" destOrd="0" presId="urn:microsoft.com/office/officeart/2005/8/layout/hProcess7"/>
    <dgm:cxn modelId="{DE188AAC-CA2E-46EB-A7CE-EC2C4136F9AA}" type="presParOf" srcId="{0D74FE93-7C82-4360-855C-7E5699BF0E47}" destId="{9F4C5475-0029-4418-B26E-1F94898DEAF8}" srcOrd="1" destOrd="0" presId="urn:microsoft.com/office/officeart/2005/8/layout/hProcess7"/>
    <dgm:cxn modelId="{98587CB9-8024-4551-9A5D-445B0257839F}" type="presParOf" srcId="{0D74FE93-7C82-4360-855C-7E5699BF0E47}" destId="{3FEEF082-ADB1-4F7B-B535-D9EFF606315B}" srcOrd="2" destOrd="0" presId="urn:microsoft.com/office/officeart/2005/8/layout/hProcess7"/>
    <dgm:cxn modelId="{19AAE428-9C5B-4428-AE32-9504B7618E8C}" type="presParOf" srcId="{C8F15176-4269-4507-9024-89AB1B6A416C}" destId="{4C190A2A-90B5-4D6A-8DC0-0927AC073CC2}" srcOrd="11" destOrd="0" presId="urn:microsoft.com/office/officeart/2005/8/layout/hProcess7"/>
    <dgm:cxn modelId="{A1415C2E-5019-4002-B492-B44C49DEE9F5}" type="presParOf" srcId="{C8F15176-4269-4507-9024-89AB1B6A416C}" destId="{9FAF033C-01B4-4FB4-A065-B261F0772E4E}" srcOrd="12" destOrd="0" presId="urn:microsoft.com/office/officeart/2005/8/layout/hProcess7"/>
    <dgm:cxn modelId="{609EDDA7-73E3-4C1B-A0DE-4F850C20DE28}" type="presParOf" srcId="{9FAF033C-01B4-4FB4-A065-B261F0772E4E}" destId="{C2DC6CC1-6E5D-42E8-9C3C-71196F8DF269}" srcOrd="0" destOrd="0" presId="urn:microsoft.com/office/officeart/2005/8/layout/hProcess7"/>
    <dgm:cxn modelId="{981CA9CE-3DA6-4679-82C8-35877090743A}" type="presParOf" srcId="{9FAF033C-01B4-4FB4-A065-B261F0772E4E}" destId="{BC6A6A90-2747-4D83-97A8-6EA330123B75}" srcOrd="1" destOrd="0" presId="urn:microsoft.com/office/officeart/2005/8/layout/hProcess7"/>
    <dgm:cxn modelId="{038A815F-828D-420C-A2A1-792CCAAC75DA}" type="presParOf" srcId="{9FAF033C-01B4-4FB4-A065-B261F0772E4E}" destId="{F9081643-5ADA-47A7-B8EC-8E4A23A1E5CC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8C2BC0-53AE-4E42-A0FC-28CAC7D826E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51EBDB-BD7F-4146-ACFC-6196F785199B}" type="pres">
      <dgm:prSet presAssocID="{FB8C2BC0-53AE-4E42-A0FC-28CAC7D826E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CC19BE78-ABAB-488F-8CD8-5F17E05562EE}" type="presOf" srcId="{FB8C2BC0-53AE-4E42-A0FC-28CAC7D826E7}" destId="{EF51EBDB-BD7F-4146-ACFC-6196F785199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0654C-9269-4114-BCE4-FBF9DCB815AE}">
      <dsp:nvSpPr>
        <dsp:cNvPr id="0" name=""/>
        <dsp:cNvSpPr/>
      </dsp:nvSpPr>
      <dsp:spPr>
        <a:xfrm rot="5400000">
          <a:off x="5524639" y="-2274094"/>
          <a:ext cx="1228353" cy="57777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800" b="1" kern="120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Оборот розничной торговли на городских ярмарках </a:t>
          </a:r>
        </a:p>
      </dsp:txBody>
      <dsp:txXfrm rot="-5400000">
        <a:off x="3249962" y="60546"/>
        <a:ext cx="5717746" cy="1108427"/>
      </dsp:txXfrm>
    </dsp:sp>
    <dsp:sp modelId="{A67AF3A1-F1D8-4FF5-A645-E729704C1E54}">
      <dsp:nvSpPr>
        <dsp:cNvPr id="0" name=""/>
        <dsp:cNvSpPr/>
      </dsp:nvSpPr>
      <dsp:spPr>
        <a:xfrm>
          <a:off x="0" y="44878"/>
          <a:ext cx="3249961" cy="107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32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1,9 млрд. рублей</a:t>
          </a:r>
        </a:p>
      </dsp:txBody>
      <dsp:txXfrm>
        <a:off x="52380" y="97258"/>
        <a:ext cx="3145201" cy="968240"/>
      </dsp:txXfrm>
    </dsp:sp>
    <dsp:sp modelId="{BF91CE05-C122-4F55-BC8F-5348675FE381}">
      <dsp:nvSpPr>
        <dsp:cNvPr id="0" name=""/>
        <dsp:cNvSpPr/>
      </dsp:nvSpPr>
      <dsp:spPr>
        <a:xfrm rot="5400000">
          <a:off x="5625875" y="-1072592"/>
          <a:ext cx="1037882" cy="578335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800" b="1" kern="120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Оборот сельскохозяйственной продукции </a:t>
          </a:r>
        </a:p>
      </dsp:txBody>
      <dsp:txXfrm rot="-5400000">
        <a:off x="3253138" y="1350810"/>
        <a:ext cx="5732692" cy="936552"/>
      </dsp:txXfrm>
    </dsp:sp>
    <dsp:sp modelId="{C89CFA7E-1B7E-41D2-A329-F45C9F18F420}">
      <dsp:nvSpPr>
        <dsp:cNvPr id="0" name=""/>
        <dsp:cNvSpPr/>
      </dsp:nvSpPr>
      <dsp:spPr>
        <a:xfrm>
          <a:off x="0" y="1282586"/>
          <a:ext cx="3253138" cy="107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32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≈670 млн. рублей</a:t>
          </a:r>
        </a:p>
      </dsp:txBody>
      <dsp:txXfrm>
        <a:off x="52380" y="1334966"/>
        <a:ext cx="3148378" cy="968240"/>
      </dsp:txXfrm>
    </dsp:sp>
    <dsp:sp modelId="{16B3C854-23B9-40E1-9823-257B3341939D}">
      <dsp:nvSpPr>
        <dsp:cNvPr id="0" name=""/>
        <dsp:cNvSpPr/>
      </dsp:nvSpPr>
      <dsp:spPr>
        <a:xfrm rot="5400000">
          <a:off x="5566791" y="92406"/>
          <a:ext cx="1144049" cy="57777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Инвестиции в реконструкцию ярмарочных площадок в 2017 году</a:t>
          </a:r>
        </a:p>
      </dsp:txBody>
      <dsp:txXfrm rot="-5400000">
        <a:off x="3249961" y="2465084"/>
        <a:ext cx="5721861" cy="1032353"/>
      </dsp:txXfrm>
    </dsp:sp>
    <dsp:sp modelId="{50864B1B-D65D-4676-8B92-ABDC95366F11}">
      <dsp:nvSpPr>
        <dsp:cNvPr id="0" name=""/>
        <dsp:cNvSpPr/>
      </dsp:nvSpPr>
      <dsp:spPr>
        <a:xfrm>
          <a:off x="0" y="2444761"/>
          <a:ext cx="3249961" cy="107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marR="0" lvl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32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415 млн. рублей</a:t>
          </a:r>
          <a:endParaRPr lang="ru-RU" sz="3200" b="1" kern="1200" dirty="0">
            <a:ln w="1905"/>
            <a:solidFill>
              <a:schemeClr val="bg2">
                <a:lumMod val="9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2380" y="2497141"/>
        <a:ext cx="3145201" cy="968240"/>
      </dsp:txXfrm>
    </dsp:sp>
    <dsp:sp modelId="{41F12B7F-C612-4546-B854-24CC588362E8}">
      <dsp:nvSpPr>
        <dsp:cNvPr id="0" name=""/>
        <dsp:cNvSpPr/>
      </dsp:nvSpPr>
      <dsp:spPr>
        <a:xfrm rot="5400000">
          <a:off x="5641790" y="1251757"/>
          <a:ext cx="1006053" cy="578335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Плата за право организации ярмарок за текущий период 2018 года </a:t>
          </a:r>
        </a:p>
      </dsp:txBody>
      <dsp:txXfrm rot="-5400000">
        <a:off x="3253139" y="3689520"/>
        <a:ext cx="5734246" cy="907831"/>
      </dsp:txXfrm>
    </dsp:sp>
    <dsp:sp modelId="{257D2EA4-AEC4-404E-98A6-1DD8B3E4E140}">
      <dsp:nvSpPr>
        <dsp:cNvPr id="0" name=""/>
        <dsp:cNvSpPr/>
      </dsp:nvSpPr>
      <dsp:spPr>
        <a:xfrm>
          <a:off x="0" y="3606936"/>
          <a:ext cx="3253138" cy="107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marR="0" lvl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30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8,4 млн. рублей</a:t>
          </a:r>
        </a:p>
      </dsp:txBody>
      <dsp:txXfrm>
        <a:off x="52380" y="3659316"/>
        <a:ext cx="3148378" cy="9682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CCCA3-2709-4F4F-844E-CCD14FB9FB9D}">
      <dsp:nvSpPr>
        <dsp:cNvPr id="0" name=""/>
        <dsp:cNvSpPr/>
      </dsp:nvSpPr>
      <dsp:spPr>
        <a:xfrm rot="5400000">
          <a:off x="-159710" y="183105"/>
          <a:ext cx="1064733" cy="7453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16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 </a:t>
          </a:r>
          <a:r>
            <a:rPr lang="ru-RU" sz="16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блок</a:t>
          </a:r>
        </a:p>
      </dsp:txBody>
      <dsp:txXfrm rot="-5400000">
        <a:off x="1" y="396052"/>
        <a:ext cx="745313" cy="319420"/>
      </dsp:txXfrm>
    </dsp:sp>
    <dsp:sp modelId="{A0717B62-C4BB-4C54-AE48-B211124E687A}">
      <dsp:nvSpPr>
        <dsp:cNvPr id="0" name=""/>
        <dsp:cNvSpPr/>
      </dsp:nvSpPr>
      <dsp:spPr>
        <a:xfrm rot="5400000">
          <a:off x="3160313" y="-2413529"/>
          <a:ext cx="735926" cy="5565926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500" b="1" kern="120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Несоответствие ярмарки утвержденной схеме и типовым архитектурным решениям</a:t>
          </a:r>
        </a:p>
      </dsp:txBody>
      <dsp:txXfrm rot="-5400000">
        <a:off x="745314" y="37395"/>
        <a:ext cx="5530001" cy="664076"/>
      </dsp:txXfrm>
    </dsp:sp>
    <dsp:sp modelId="{907221E4-F5A0-4944-8150-8D70FE9C11B3}">
      <dsp:nvSpPr>
        <dsp:cNvPr id="0" name=""/>
        <dsp:cNvSpPr/>
      </dsp:nvSpPr>
      <dsp:spPr>
        <a:xfrm rot="5400000">
          <a:off x="-159710" y="1045128"/>
          <a:ext cx="1064733" cy="7453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16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II </a:t>
          </a:r>
          <a:r>
            <a:rPr lang="ru-RU" sz="16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блок</a:t>
          </a:r>
        </a:p>
      </dsp:txBody>
      <dsp:txXfrm rot="-5400000">
        <a:off x="1" y="1258075"/>
        <a:ext cx="745313" cy="319420"/>
      </dsp:txXfrm>
    </dsp:sp>
    <dsp:sp modelId="{D73B08E8-6C22-4677-A9DD-3B9C701CC2DD}">
      <dsp:nvSpPr>
        <dsp:cNvPr id="0" name=""/>
        <dsp:cNvSpPr/>
      </dsp:nvSpPr>
      <dsp:spPr>
        <a:xfrm rot="5400000">
          <a:off x="3182238" y="-1551506"/>
          <a:ext cx="692076" cy="5565926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600" b="1" kern="120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Нарушения в области </a:t>
          </a:r>
          <a:r>
            <a:rPr lang="ru-RU" sz="1600" b="1" kern="1200" dirty="0" err="1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СанПиН</a:t>
          </a:r>
          <a:endParaRPr lang="ru-RU" sz="1600" b="1" kern="1200" dirty="0" smtClean="0">
            <a:ln w="1905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-5400000">
        <a:off x="745313" y="919203"/>
        <a:ext cx="5532142" cy="624508"/>
      </dsp:txXfrm>
    </dsp:sp>
    <dsp:sp modelId="{54731E7B-9F60-46FC-998D-D307A6E45899}">
      <dsp:nvSpPr>
        <dsp:cNvPr id="0" name=""/>
        <dsp:cNvSpPr/>
      </dsp:nvSpPr>
      <dsp:spPr>
        <a:xfrm rot="5400000">
          <a:off x="-159710" y="1907151"/>
          <a:ext cx="1064733" cy="7453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III</a:t>
          </a:r>
          <a:r>
            <a:rPr lang="ru-RU" sz="16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 блок</a:t>
          </a:r>
          <a:endParaRPr lang="ru-RU" sz="1600" kern="1200" dirty="0">
            <a:solidFill>
              <a:schemeClr val="bg2">
                <a:lumMod val="90000"/>
              </a:schemeClr>
            </a:solidFill>
            <a:effectLst/>
          </a:endParaRPr>
        </a:p>
      </dsp:txBody>
      <dsp:txXfrm rot="-5400000">
        <a:off x="1" y="2120098"/>
        <a:ext cx="745313" cy="319420"/>
      </dsp:txXfrm>
    </dsp:sp>
    <dsp:sp modelId="{AC0C238A-DAB5-4813-BECD-98612568250A}">
      <dsp:nvSpPr>
        <dsp:cNvPr id="0" name=""/>
        <dsp:cNvSpPr/>
      </dsp:nvSpPr>
      <dsp:spPr>
        <a:xfrm rot="5400000">
          <a:off x="3182238" y="-689483"/>
          <a:ext cx="692076" cy="5565926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•"/>
            <a:tabLst/>
            <a:defRPr/>
          </a:pPr>
          <a:r>
            <a:rPr lang="ru-RU" sz="1600" b="1" kern="120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Нарушение требований пожарной безопасности</a:t>
          </a:r>
        </a:p>
      </dsp:txBody>
      <dsp:txXfrm rot="-5400000">
        <a:off x="745313" y="1781226"/>
        <a:ext cx="5532142" cy="624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0654C-9269-4114-BCE4-FBF9DCB815AE}">
      <dsp:nvSpPr>
        <dsp:cNvPr id="0" name=""/>
        <dsp:cNvSpPr/>
      </dsp:nvSpPr>
      <dsp:spPr>
        <a:xfrm rot="5400000">
          <a:off x="3520273" y="-1416873"/>
          <a:ext cx="895499" cy="372924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может одновременно находиться более 1000 человек</a:t>
          </a:r>
          <a:endParaRPr lang="ru-RU" sz="1600" b="1" kern="1200" dirty="0" smtClean="0">
            <a:ln w="1905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-5400000">
        <a:off x="2103399" y="43716"/>
        <a:ext cx="3685534" cy="808069"/>
      </dsp:txXfrm>
    </dsp:sp>
    <dsp:sp modelId="{A67AF3A1-F1D8-4FF5-A645-E729704C1E54}">
      <dsp:nvSpPr>
        <dsp:cNvPr id="0" name=""/>
        <dsp:cNvSpPr/>
      </dsp:nvSpPr>
      <dsp:spPr>
        <a:xfrm>
          <a:off x="0" y="33433"/>
          <a:ext cx="2097702" cy="7822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4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 </a:t>
          </a:r>
          <a:r>
            <a:rPr lang="ru-RU" sz="24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категория</a:t>
          </a:r>
        </a:p>
      </dsp:txBody>
      <dsp:txXfrm>
        <a:off x="38186" y="71619"/>
        <a:ext cx="2021330" cy="705871"/>
      </dsp:txXfrm>
    </dsp:sp>
    <dsp:sp modelId="{BF91CE05-C122-4F55-BC8F-5348675FE381}">
      <dsp:nvSpPr>
        <dsp:cNvPr id="0" name=""/>
        <dsp:cNvSpPr/>
      </dsp:nvSpPr>
      <dsp:spPr>
        <a:xfrm rot="5400000">
          <a:off x="3577416" y="-539573"/>
          <a:ext cx="777568" cy="373289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может одновременно находиться от 200 до 1000 человек</a:t>
          </a:r>
        </a:p>
      </dsp:txBody>
      <dsp:txXfrm rot="-5400000">
        <a:off x="2099753" y="976048"/>
        <a:ext cx="3694936" cy="701652"/>
      </dsp:txXfrm>
    </dsp:sp>
    <dsp:sp modelId="{C89CFA7E-1B7E-41D2-A329-F45C9F18F420}">
      <dsp:nvSpPr>
        <dsp:cNvPr id="0" name=""/>
        <dsp:cNvSpPr/>
      </dsp:nvSpPr>
      <dsp:spPr>
        <a:xfrm>
          <a:off x="0" y="935752"/>
          <a:ext cx="2099753" cy="7822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4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II</a:t>
          </a:r>
          <a:r>
            <a:rPr lang="ru-RU" sz="24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 категория</a:t>
          </a:r>
        </a:p>
      </dsp:txBody>
      <dsp:txXfrm>
        <a:off x="38186" y="973938"/>
        <a:ext cx="2023381" cy="705871"/>
      </dsp:txXfrm>
    </dsp:sp>
    <dsp:sp modelId="{16B3C854-23B9-40E1-9823-257B3341939D}">
      <dsp:nvSpPr>
        <dsp:cNvPr id="0" name=""/>
        <dsp:cNvSpPr/>
      </dsp:nvSpPr>
      <dsp:spPr>
        <a:xfrm rot="5400000">
          <a:off x="3551003" y="310643"/>
          <a:ext cx="834040" cy="372924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может одновременно находиться от 50 до 200 человек</a:t>
          </a:r>
        </a:p>
      </dsp:txBody>
      <dsp:txXfrm rot="-5400000">
        <a:off x="2103399" y="1798961"/>
        <a:ext cx="3688535" cy="752612"/>
      </dsp:txXfrm>
    </dsp:sp>
    <dsp:sp modelId="{50864B1B-D65D-4676-8B92-ABDC95366F11}">
      <dsp:nvSpPr>
        <dsp:cNvPr id="0" name=""/>
        <dsp:cNvSpPr/>
      </dsp:nvSpPr>
      <dsp:spPr>
        <a:xfrm>
          <a:off x="0" y="1783005"/>
          <a:ext cx="2097702" cy="7822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marR="0" lvl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24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III</a:t>
          </a:r>
          <a:r>
            <a:rPr lang="ru-RU" sz="2400" b="1" kern="1200" dirty="0" smtClean="0">
              <a:ln w="1905"/>
              <a:solidFill>
                <a:schemeClr val="bg2">
                  <a:lumMod val="9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 категория</a:t>
          </a:r>
          <a:endParaRPr lang="ru-RU" sz="2400" b="1" kern="1200" dirty="0">
            <a:ln w="1905"/>
            <a:solidFill>
              <a:schemeClr val="bg2">
                <a:lumMod val="9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8186" y="1821191"/>
        <a:ext cx="2021330" cy="7058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ECE8A-4334-4863-B965-3125B5FE590C}">
      <dsp:nvSpPr>
        <dsp:cNvPr id="0" name=""/>
        <dsp:cNvSpPr/>
      </dsp:nvSpPr>
      <dsp:spPr>
        <a:xfrm>
          <a:off x="5" y="333821"/>
          <a:ext cx="2164502" cy="259740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</a:rPr>
            <a:t>До 30.07.2017</a:t>
          </a:r>
          <a:endParaRPr lang="ru-RU" sz="2000" b="1" kern="1200" dirty="0">
            <a:solidFill>
              <a:schemeClr val="accent1">
                <a:lumMod val="50000"/>
              </a:schemeClr>
            </a:solidFill>
          </a:endParaRPr>
        </a:p>
      </dsp:txBody>
      <dsp:txXfrm rot="16200000">
        <a:off x="-848479" y="1182306"/>
        <a:ext cx="2129870" cy="432900"/>
      </dsp:txXfrm>
    </dsp:sp>
    <dsp:sp modelId="{AEC16FEF-DD9F-406F-83CB-3D7AE57ED48F}">
      <dsp:nvSpPr>
        <dsp:cNvPr id="0" name=""/>
        <dsp:cNvSpPr/>
      </dsp:nvSpPr>
      <dsp:spPr>
        <a:xfrm>
          <a:off x="432905" y="333821"/>
          <a:ext cx="1612554" cy="2597403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Постановление Правительства РФ от 25.03.2015           </a:t>
          </a:r>
          <a:r>
            <a:rPr lang="ru-RU" sz="1300" b="1" u="sng" kern="1200" dirty="0" smtClean="0"/>
            <a:t>№ 272 </a:t>
          </a:r>
          <a:r>
            <a:rPr lang="ru-RU" sz="1300" kern="1200" dirty="0" smtClean="0"/>
            <a:t>«Об утверждении требований к антитеррористической защищенности мест массового пребывания людей и объектов (территорий)»</a:t>
          </a:r>
          <a:endParaRPr lang="ru-RU" sz="1300" kern="1200" dirty="0"/>
        </a:p>
      </dsp:txBody>
      <dsp:txXfrm>
        <a:off x="432905" y="333821"/>
        <a:ext cx="1612554" cy="2597403"/>
      </dsp:txXfrm>
    </dsp:sp>
    <dsp:sp modelId="{0CFA6798-2910-4EC4-87A5-B108D1DA74B9}">
      <dsp:nvSpPr>
        <dsp:cNvPr id="0" name=""/>
        <dsp:cNvSpPr/>
      </dsp:nvSpPr>
      <dsp:spPr>
        <a:xfrm>
          <a:off x="2243858" y="301250"/>
          <a:ext cx="2164502" cy="259740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shade val="50000"/>
                <a:hueOff val="-202114"/>
                <a:satOff val="-941"/>
                <a:lumOff val="22204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-202114"/>
                <a:satOff val="-941"/>
                <a:lumOff val="22204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-202114"/>
                <a:satOff val="-941"/>
                <a:lumOff val="222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</a:rPr>
            <a:t>Результат работы</a:t>
          </a:r>
          <a:endParaRPr lang="ru-RU" sz="2000" b="1" kern="1200" dirty="0">
            <a:solidFill>
              <a:schemeClr val="accent1">
                <a:lumMod val="50000"/>
              </a:schemeClr>
            </a:solidFill>
          </a:endParaRPr>
        </a:p>
      </dsp:txBody>
      <dsp:txXfrm rot="16200000">
        <a:off x="1395373" y="1149735"/>
        <a:ext cx="2129870" cy="432900"/>
      </dsp:txXfrm>
    </dsp:sp>
    <dsp:sp modelId="{CB2FEDD5-B69F-4EAC-A727-60FF10818204}">
      <dsp:nvSpPr>
        <dsp:cNvPr id="0" name=""/>
        <dsp:cNvSpPr/>
      </dsp:nvSpPr>
      <dsp:spPr>
        <a:xfrm rot="5400000">
          <a:off x="2063875" y="2364985"/>
          <a:ext cx="381612" cy="324675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5B77C2B-42BC-4458-AA74-D61C0C95DF99}">
      <dsp:nvSpPr>
        <dsp:cNvPr id="0" name=""/>
        <dsp:cNvSpPr/>
      </dsp:nvSpPr>
      <dsp:spPr>
        <a:xfrm>
          <a:off x="2676759" y="301250"/>
          <a:ext cx="1612554" cy="2597403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47 Актов категорирования мест массового пребывания людей.</a:t>
          </a:r>
          <a:endParaRPr lang="ru-RU" sz="1400" b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47 проектов Паспортов безопасности</a:t>
          </a:r>
          <a:endParaRPr lang="ru-RU" sz="1400" b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Отказ УФСБ в согласовании проектов паспортов </a:t>
          </a:r>
          <a:endParaRPr lang="ru-RU" sz="1400" b="1" kern="1200" dirty="0"/>
        </a:p>
      </dsp:txBody>
      <dsp:txXfrm>
        <a:off x="2676759" y="301250"/>
        <a:ext cx="1612554" cy="2597403"/>
      </dsp:txXfrm>
    </dsp:sp>
    <dsp:sp modelId="{186CD703-C4FD-463B-84F2-C9C244733A40}">
      <dsp:nvSpPr>
        <dsp:cNvPr id="0" name=""/>
        <dsp:cNvSpPr/>
      </dsp:nvSpPr>
      <dsp:spPr>
        <a:xfrm>
          <a:off x="4484119" y="301250"/>
          <a:ext cx="2164502" cy="259740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shade val="50000"/>
                <a:hueOff val="-404228"/>
                <a:satOff val="-1882"/>
                <a:lumOff val="44409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-404228"/>
                <a:satOff val="-1882"/>
                <a:lumOff val="44409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-404228"/>
                <a:satOff val="-1882"/>
                <a:lumOff val="444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</a:rPr>
            <a:t>После 31.07.2017</a:t>
          </a:r>
          <a:endParaRPr lang="ru-RU" sz="2000" b="1" kern="1200" dirty="0">
            <a:solidFill>
              <a:schemeClr val="accent1">
                <a:lumMod val="50000"/>
              </a:schemeClr>
            </a:solidFill>
          </a:endParaRPr>
        </a:p>
      </dsp:txBody>
      <dsp:txXfrm rot="16200000">
        <a:off x="3635634" y="1149735"/>
        <a:ext cx="2129870" cy="432900"/>
      </dsp:txXfrm>
    </dsp:sp>
    <dsp:sp modelId="{24D67C3A-EAF4-49FA-821B-F497E8B2029D}">
      <dsp:nvSpPr>
        <dsp:cNvPr id="0" name=""/>
        <dsp:cNvSpPr/>
      </dsp:nvSpPr>
      <dsp:spPr>
        <a:xfrm rot="5400000">
          <a:off x="4304135" y="2364985"/>
          <a:ext cx="381612" cy="324675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50000"/>
              <a:hueOff val="-269485"/>
              <a:satOff val="-1255"/>
              <a:lumOff val="296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A1B2665-48AF-4079-A17C-AF3C90016FE9}">
      <dsp:nvSpPr>
        <dsp:cNvPr id="0" name=""/>
        <dsp:cNvSpPr/>
      </dsp:nvSpPr>
      <dsp:spPr>
        <a:xfrm>
          <a:off x="4917019" y="301250"/>
          <a:ext cx="1612554" cy="2597403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Постановление Правительства РФ от 19.10.2017 </a:t>
          </a:r>
          <a:r>
            <a:rPr lang="ru-RU" sz="1300" b="1" u="sng" kern="1200" dirty="0" smtClean="0"/>
            <a:t>№ 1273 </a:t>
          </a:r>
          <a:r>
            <a:rPr lang="ru-RU" sz="1300" kern="1200" dirty="0" smtClean="0"/>
            <a:t>«Об утверждении требований к антитеррористической защищенности торговых объектов (территорий) и формы паспорта безопасности торгового объекта (территории)»</a:t>
          </a:r>
          <a:endParaRPr lang="ru-RU" sz="1300" kern="1200" dirty="0"/>
        </a:p>
      </dsp:txBody>
      <dsp:txXfrm>
        <a:off x="4917019" y="301250"/>
        <a:ext cx="1612554" cy="2597403"/>
      </dsp:txXfrm>
    </dsp:sp>
    <dsp:sp modelId="{C2DC6CC1-6E5D-42E8-9C3C-71196F8DF269}">
      <dsp:nvSpPr>
        <dsp:cNvPr id="0" name=""/>
        <dsp:cNvSpPr/>
      </dsp:nvSpPr>
      <dsp:spPr>
        <a:xfrm>
          <a:off x="6724379" y="301250"/>
          <a:ext cx="2164502" cy="259740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shade val="50000"/>
                <a:hueOff val="-202114"/>
                <a:satOff val="-941"/>
                <a:lumOff val="22204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-202114"/>
                <a:satOff val="-941"/>
                <a:lumOff val="22204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-202114"/>
                <a:satOff val="-941"/>
                <a:lumOff val="222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</a:rPr>
            <a:t>Результат работы</a:t>
          </a:r>
          <a:endParaRPr lang="ru-RU" sz="2000" b="1" kern="1200" dirty="0">
            <a:solidFill>
              <a:schemeClr val="accent1">
                <a:lumMod val="50000"/>
              </a:schemeClr>
            </a:solidFill>
          </a:endParaRPr>
        </a:p>
      </dsp:txBody>
      <dsp:txXfrm rot="16200000">
        <a:off x="5875894" y="1149735"/>
        <a:ext cx="2129870" cy="432900"/>
      </dsp:txXfrm>
    </dsp:sp>
    <dsp:sp modelId="{9F4C5475-0029-4418-B26E-1F94898DEAF8}">
      <dsp:nvSpPr>
        <dsp:cNvPr id="0" name=""/>
        <dsp:cNvSpPr/>
      </dsp:nvSpPr>
      <dsp:spPr>
        <a:xfrm rot="5400000">
          <a:off x="6544396" y="2364985"/>
          <a:ext cx="381612" cy="324675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50000"/>
              <a:hueOff val="-269485"/>
              <a:satOff val="-1255"/>
              <a:lumOff val="296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9081643-5ADA-47A7-B8EC-8E4A23A1E5CC}">
      <dsp:nvSpPr>
        <dsp:cNvPr id="0" name=""/>
        <dsp:cNvSpPr/>
      </dsp:nvSpPr>
      <dsp:spPr>
        <a:xfrm>
          <a:off x="7157280" y="301250"/>
          <a:ext cx="1612554" cy="2597403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Сформирован Перечень торговых объектов  (в стадии согласования)</a:t>
          </a:r>
          <a:endParaRPr lang="ru-RU" sz="1400" b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Актуализация паспортов безопасности ярмарок</a:t>
          </a:r>
          <a:endParaRPr lang="ru-RU" sz="1400" b="1" kern="1200" dirty="0"/>
        </a:p>
      </dsp:txBody>
      <dsp:txXfrm>
        <a:off x="7157280" y="301250"/>
        <a:ext cx="1612554" cy="25974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F6AE2-EB38-4DEE-B4F1-1330BEA1DF46}" type="datetimeFigureOut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DD988-8BA7-4CC4-9DE0-F210A5A6D3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16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03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25163" algn="l" defTabSz="8503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50328" algn="l" defTabSz="8503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75491" algn="l" defTabSz="8503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00655" algn="l" defTabSz="8503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25819" algn="l" defTabSz="8503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50983" algn="l" defTabSz="8503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76146" algn="l" defTabSz="8503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01311" algn="l" defTabSz="8503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71D78-3738-4593-952A-8CAB687131B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DD988-8BA7-4CC4-9DE0-F210A5A6D3A7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94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71D78-3738-4593-952A-8CAB687131B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71D78-3738-4593-952A-8CAB687131B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71D78-3738-4593-952A-8CAB687131B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71D78-3738-4593-952A-8CAB687131B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30"/>
            <a:ext cx="777240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3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5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0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5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0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6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0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EED6-894C-4773-914C-401BE6A15BE1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90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D5EE-7EA2-4130-A702-AC1B65076FBB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23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1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F77B-1F40-472A-A330-095BF3F29D2F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72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19A3-7588-49EE-8FD2-10D50C5F689C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78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1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1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251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50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75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7006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1258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550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9761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4013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03C-548B-4D45-BCDF-08E0B5C7453B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7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5" y="1600205"/>
            <a:ext cx="4038599" cy="452596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2" y="1600205"/>
            <a:ext cx="4038599" cy="452596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1E3C-7C59-412D-882E-13E19F1BC43B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29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6"/>
            <a:ext cx="4040188" cy="63976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5163" indent="0">
              <a:buNone/>
              <a:defRPr sz="1900" b="1"/>
            </a:lvl2pPr>
            <a:lvl3pPr marL="850328" indent="0">
              <a:buNone/>
              <a:defRPr sz="1600" b="1"/>
            </a:lvl3pPr>
            <a:lvl4pPr marL="1275491" indent="0">
              <a:buNone/>
              <a:defRPr sz="1400" b="1"/>
            </a:lvl4pPr>
            <a:lvl5pPr marL="1700655" indent="0">
              <a:buNone/>
              <a:defRPr sz="1400" b="1"/>
            </a:lvl5pPr>
            <a:lvl6pPr marL="2125819" indent="0">
              <a:buNone/>
              <a:defRPr sz="1400" b="1"/>
            </a:lvl6pPr>
            <a:lvl7pPr marL="2550983" indent="0">
              <a:buNone/>
              <a:defRPr sz="1400" b="1"/>
            </a:lvl7pPr>
            <a:lvl8pPr marL="2976146" indent="0">
              <a:buNone/>
              <a:defRPr sz="1400" b="1"/>
            </a:lvl8pPr>
            <a:lvl9pPr marL="3401311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7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6"/>
            <a:ext cx="4041776" cy="63976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5163" indent="0">
              <a:buNone/>
              <a:defRPr sz="1900" b="1"/>
            </a:lvl2pPr>
            <a:lvl3pPr marL="850328" indent="0">
              <a:buNone/>
              <a:defRPr sz="1600" b="1"/>
            </a:lvl3pPr>
            <a:lvl4pPr marL="1275491" indent="0">
              <a:buNone/>
              <a:defRPr sz="1400" b="1"/>
            </a:lvl4pPr>
            <a:lvl5pPr marL="1700655" indent="0">
              <a:buNone/>
              <a:defRPr sz="1400" b="1"/>
            </a:lvl5pPr>
            <a:lvl6pPr marL="2125819" indent="0">
              <a:buNone/>
              <a:defRPr sz="1400" b="1"/>
            </a:lvl6pPr>
            <a:lvl7pPr marL="2550983" indent="0">
              <a:buNone/>
              <a:defRPr sz="1400" b="1"/>
            </a:lvl7pPr>
            <a:lvl8pPr marL="2976146" indent="0">
              <a:buNone/>
              <a:defRPr sz="1400" b="1"/>
            </a:lvl8pPr>
            <a:lvl9pPr marL="3401311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7"/>
            <a:ext cx="4041776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A1631-E770-4A59-B06A-E66B7F401359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647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1244-CDE2-4E37-B5F8-2F66C2BB4029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02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5E5EC-592A-4773-B7E1-DFBB83A91DCF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28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3"/>
            <a:ext cx="300831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1" cy="5853112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4" cy="4691061"/>
          </a:xfrm>
        </p:spPr>
        <p:txBody>
          <a:bodyPr/>
          <a:lstStyle>
            <a:lvl1pPr marL="0" indent="0">
              <a:buNone/>
              <a:defRPr sz="1200"/>
            </a:lvl1pPr>
            <a:lvl2pPr marL="425163" indent="0">
              <a:buNone/>
              <a:defRPr sz="1100"/>
            </a:lvl2pPr>
            <a:lvl3pPr marL="850328" indent="0">
              <a:buNone/>
              <a:defRPr sz="1000"/>
            </a:lvl3pPr>
            <a:lvl4pPr marL="1275491" indent="0">
              <a:buNone/>
              <a:defRPr sz="800"/>
            </a:lvl4pPr>
            <a:lvl5pPr marL="1700655" indent="0">
              <a:buNone/>
              <a:defRPr sz="800"/>
            </a:lvl5pPr>
            <a:lvl6pPr marL="2125819" indent="0">
              <a:buNone/>
              <a:defRPr sz="800"/>
            </a:lvl6pPr>
            <a:lvl7pPr marL="2550983" indent="0">
              <a:buNone/>
              <a:defRPr sz="800"/>
            </a:lvl7pPr>
            <a:lvl8pPr marL="2976146" indent="0">
              <a:buNone/>
              <a:defRPr sz="800"/>
            </a:lvl8pPr>
            <a:lvl9pPr marL="340131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81B8-D4E3-4240-B43B-F251C4B8A88C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08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0" y="4800601"/>
            <a:ext cx="54864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5163" indent="0">
              <a:buNone/>
              <a:defRPr sz="2700"/>
            </a:lvl2pPr>
            <a:lvl3pPr marL="850328" indent="0">
              <a:buNone/>
              <a:defRPr sz="2200"/>
            </a:lvl3pPr>
            <a:lvl4pPr marL="1275491" indent="0">
              <a:buNone/>
              <a:defRPr sz="1900"/>
            </a:lvl4pPr>
            <a:lvl5pPr marL="1700655" indent="0">
              <a:buNone/>
              <a:defRPr sz="1900"/>
            </a:lvl5pPr>
            <a:lvl6pPr marL="2125819" indent="0">
              <a:buNone/>
              <a:defRPr sz="1900"/>
            </a:lvl6pPr>
            <a:lvl7pPr marL="2550983" indent="0">
              <a:buNone/>
              <a:defRPr sz="1900"/>
            </a:lvl7pPr>
            <a:lvl8pPr marL="2976146" indent="0">
              <a:buNone/>
              <a:defRPr sz="1900"/>
            </a:lvl8pPr>
            <a:lvl9pPr marL="3401311" indent="0">
              <a:buNone/>
              <a:defRPr sz="19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0" y="5367343"/>
            <a:ext cx="5486400" cy="804861"/>
          </a:xfrm>
        </p:spPr>
        <p:txBody>
          <a:bodyPr/>
          <a:lstStyle>
            <a:lvl1pPr marL="0" indent="0">
              <a:buNone/>
              <a:defRPr sz="1200"/>
            </a:lvl1pPr>
            <a:lvl2pPr marL="425163" indent="0">
              <a:buNone/>
              <a:defRPr sz="1100"/>
            </a:lvl2pPr>
            <a:lvl3pPr marL="850328" indent="0">
              <a:buNone/>
              <a:defRPr sz="1000"/>
            </a:lvl3pPr>
            <a:lvl4pPr marL="1275491" indent="0">
              <a:buNone/>
              <a:defRPr sz="800"/>
            </a:lvl4pPr>
            <a:lvl5pPr marL="1700655" indent="0">
              <a:buNone/>
              <a:defRPr sz="800"/>
            </a:lvl5pPr>
            <a:lvl6pPr marL="2125819" indent="0">
              <a:buNone/>
              <a:defRPr sz="800"/>
            </a:lvl6pPr>
            <a:lvl7pPr marL="2550983" indent="0">
              <a:buNone/>
              <a:defRPr sz="800"/>
            </a:lvl7pPr>
            <a:lvl8pPr marL="2976146" indent="0">
              <a:buNone/>
              <a:defRPr sz="800"/>
            </a:lvl8pPr>
            <a:lvl9pPr marL="340131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7FB96-0E85-406B-B072-EAB749E747B8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25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42"/>
            <a:ext cx="8229600" cy="1143001"/>
          </a:xfrm>
          <a:prstGeom prst="rect">
            <a:avLst/>
          </a:prstGeom>
        </p:spPr>
        <p:txBody>
          <a:bodyPr vert="horz" lIns="85034" tIns="42516" rIns="85034" bIns="425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5"/>
            <a:ext cx="8229600" cy="4525961"/>
          </a:xfrm>
          <a:prstGeom prst="rect">
            <a:avLst/>
          </a:prstGeom>
        </p:spPr>
        <p:txBody>
          <a:bodyPr vert="horz" lIns="85034" tIns="42516" rIns="85034" bIns="425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3" y="6356352"/>
            <a:ext cx="2133599" cy="365125"/>
          </a:xfrm>
          <a:prstGeom prst="rect">
            <a:avLst/>
          </a:prstGeom>
        </p:spPr>
        <p:txBody>
          <a:bodyPr vert="horz" lIns="85034" tIns="42516" rIns="85034" bIns="4251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FAC2D-77AD-46FA-BC7C-A659D37668EE}" type="datetime1">
              <a:rPr lang="ru-RU" smtClean="0"/>
              <a:pPr/>
              <a:t>04.06.2018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85034" tIns="42516" rIns="85034" bIns="4251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5" y="6356352"/>
            <a:ext cx="2133599" cy="365125"/>
          </a:xfrm>
          <a:prstGeom prst="rect">
            <a:avLst/>
          </a:prstGeom>
        </p:spPr>
        <p:txBody>
          <a:bodyPr vert="horz" lIns="85034" tIns="42516" rIns="85034" bIns="4251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D0733-FAB3-491A-AB26-98AFAF6653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45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850328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873" indent="-318873" algn="l" defTabSz="850328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892" indent="-265728" algn="l" defTabSz="850328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62910" indent="-212583" algn="l" defTabSz="8503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88073" indent="-212583" algn="l" defTabSz="850328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3238" indent="-212583" algn="l" defTabSz="850328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38400" indent="-212583" algn="l" defTabSz="8503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63566" indent="-212583" algn="l" defTabSz="8503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728" indent="-212583" algn="l" defTabSz="8503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893" indent="-212583" algn="l" defTabSz="8503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503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5163" algn="l" defTabSz="8503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28" algn="l" defTabSz="8503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5491" algn="l" defTabSz="8503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655" algn="l" defTabSz="8503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5819" algn="l" defTabSz="8503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50983" algn="l" defTabSz="8503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76146" algn="l" defTabSz="8503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1311" algn="l" defTabSz="8503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Data" Target="../diagrams/data8.xml"/><Relationship Id="rId3" Type="http://schemas.openxmlformats.org/officeDocument/2006/relationships/diagramLayout" Target="../diagrams/layout5.xml"/><Relationship Id="rId21" Type="http://schemas.openxmlformats.org/officeDocument/2006/relationships/diagramColors" Target="../diagrams/colors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image" Target="../media/image3.png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QuickStyle" Target="../diagrams/quickStyle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19" Type="http://schemas.openxmlformats.org/officeDocument/2006/relationships/diagramLayout" Target="../diagrams/layout8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microsoft.com/office/2007/relationships/diagramDrawing" Target="../diagrams/drawing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image" Target="../media/image23.jpeg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24.jpeg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3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image" Target="../media/image25.jpeg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image" Target="../media/image26.jpeg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12" Type="http://schemas.openxmlformats.org/officeDocument/2006/relationships/image" Target="../media/image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13" Type="http://schemas.openxmlformats.org/officeDocument/2006/relationships/image" Target="../media/image27.jpeg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12" Type="http://schemas.openxmlformats.org/officeDocument/2006/relationships/image" Target="../media/image3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21.jpe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238228"/>
            <a:ext cx="9144000" cy="5619773"/>
          </a:xfrm>
          <a:prstGeom prst="rect">
            <a:avLst/>
          </a:prstGeom>
          <a:blipFill dpi="0" rotWithShape="1">
            <a:blip r:embed="rId2" cstate="print">
              <a:alphaModFix amt="46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4" descr="prezentacia-voronez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3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55576" y="1892832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+mn-ea"/>
                <a:cs typeface="+mn-cs"/>
              </a:rPr>
            </a:br>
            <a:r>
              <a:rPr lang="ru-RU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ОБ  ОРГАНИЗАЦИИ   ЯРМАРОЧНОЙ ДЕЯТЕЛЬНОСТИ   НА   ТЕРРИТОРИИ ГОРОДСКОГО   ОКРУГА ГОРОД   ВОРОНЕЖ ЗА ТЕКУЩИЙ </a:t>
            </a:r>
            <a:br>
              <a:rPr lang="ru-RU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ПЕРИОД 2018 ГОДА</a:t>
            </a:r>
            <a:endParaRPr lang="ru-RU" sz="3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7696" y="4773154"/>
            <a:ext cx="4214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Руководитель управления развития предпринимательства, потребительского рынка  и инновационной политики</a:t>
            </a:r>
          </a:p>
          <a:p>
            <a:pPr algn="ctr">
              <a:defRPr/>
            </a:pPr>
            <a:endParaRPr lang="ru-RU" sz="1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Л.В. Бородина</a:t>
            </a:r>
            <a:endParaRPr lang="ru-RU" sz="1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769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0214"/>
            <a:ext cx="9144000" cy="5949282"/>
          </a:xfrm>
          <a:prstGeom prst="rect">
            <a:avLst/>
          </a:prstGeom>
          <a:solidFill>
            <a:schemeClr val="tx2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85" y="-18750"/>
            <a:ext cx="9144000" cy="908720"/>
          </a:xfr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АНТИТЕРРОРИСТИЧЕСКАЯ   ЗАЩИЩЕННОСТЬ   ЯРМАРОК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900214"/>
            <a:ext cx="771527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00327347"/>
              </p:ext>
            </p:extLst>
          </p:nvPr>
        </p:nvGraphicFramePr>
        <p:xfrm>
          <a:off x="179512" y="980728"/>
          <a:ext cx="5832648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Прямоугольник с двумя скругленными соседними углами 21"/>
          <p:cNvSpPr/>
          <p:nvPr/>
        </p:nvSpPr>
        <p:spPr>
          <a:xfrm rot="5400000">
            <a:off x="7092278" y="44625"/>
            <a:ext cx="864097" cy="2736304"/>
          </a:xfrm>
          <a:prstGeom prst="round2Same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ярмарка – проспект Патриотов, 5</a:t>
            </a:r>
          </a:p>
        </p:txBody>
      </p:sp>
      <p:sp>
        <p:nvSpPr>
          <p:cNvPr id="25" name="Прямоугольник с двумя скругленными соседними углами 24"/>
          <p:cNvSpPr/>
          <p:nvPr/>
        </p:nvSpPr>
        <p:spPr>
          <a:xfrm rot="5400000">
            <a:off x="7128283" y="944725"/>
            <a:ext cx="792090" cy="2736304"/>
          </a:xfrm>
          <a:prstGeom prst="round2Same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 ярмарок</a:t>
            </a:r>
          </a:p>
        </p:txBody>
      </p:sp>
      <p:sp>
        <p:nvSpPr>
          <p:cNvPr id="27" name="Прямоугольник с двумя скругленными соседними углами 26"/>
          <p:cNvSpPr/>
          <p:nvPr/>
        </p:nvSpPr>
        <p:spPr>
          <a:xfrm rot="5400000">
            <a:off x="7128283" y="1808821"/>
            <a:ext cx="792088" cy="2736304"/>
          </a:xfrm>
          <a:prstGeom prst="round2Same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35 ярмарок</a:t>
            </a:r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3182046944"/>
              </p:ext>
            </p:extLst>
          </p:nvPr>
        </p:nvGraphicFramePr>
        <p:xfrm>
          <a:off x="3059832" y="3645024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826555250"/>
              </p:ext>
            </p:extLst>
          </p:nvPr>
        </p:nvGraphicFramePr>
        <p:xfrm>
          <a:off x="3059832" y="5733256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7882532"/>
              </p:ext>
            </p:extLst>
          </p:nvPr>
        </p:nvGraphicFramePr>
        <p:xfrm>
          <a:off x="-1" y="3573018"/>
          <a:ext cx="8892481" cy="3199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21450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"/>
            <a:ext cx="9144000" cy="908720"/>
          </a:xfr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место - «Лучший мобильный торговый объект» </a:t>
            </a:r>
            <a:b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«Панорама ЛБ»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900214"/>
            <a:ext cx="771527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815996526"/>
              </p:ext>
            </p:extLst>
          </p:nvPr>
        </p:nvGraphicFramePr>
        <p:xfrm>
          <a:off x="3059832" y="3645024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2644421653"/>
              </p:ext>
            </p:extLst>
          </p:nvPr>
        </p:nvGraphicFramePr>
        <p:xfrm>
          <a:off x="3059832" y="5733256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yungalkina\AppData\Local\Microsoft\Windows\Temporary Internet Files\Content.Outlook\NL8QEJ4M\IMG_9096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1" y="980728"/>
            <a:ext cx="7715271" cy="5786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29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 место - «Лучший розничный рынок» - «Центральный рынок»</a:t>
            </a:r>
            <a:b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СПОК СРКР «Центральный»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900214"/>
            <a:ext cx="771527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634275547"/>
              </p:ext>
            </p:extLst>
          </p:nvPr>
        </p:nvGraphicFramePr>
        <p:xfrm>
          <a:off x="3059832" y="3645024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822638310"/>
              </p:ext>
            </p:extLst>
          </p:nvPr>
        </p:nvGraphicFramePr>
        <p:xfrm>
          <a:off x="3059832" y="5733256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yungalkina\AppData\Local\Microsoft\Windows\Temporary Internet Files\Content.Outlook\NL8QEJ4M\SSS_684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2" y="1216884"/>
            <a:ext cx="7842518" cy="5236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 место - «Лучший розничный рынок» - универсальный рынок </a:t>
            </a:r>
            <a:b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«Торговый Двор «Соборный»</a:t>
            </a:r>
            <a:b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ООО «Альянс»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900214"/>
            <a:ext cx="771527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634275547"/>
              </p:ext>
            </p:extLst>
          </p:nvPr>
        </p:nvGraphicFramePr>
        <p:xfrm>
          <a:off x="3059832" y="3645024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822638310"/>
              </p:ext>
            </p:extLst>
          </p:nvPr>
        </p:nvGraphicFramePr>
        <p:xfrm>
          <a:off x="3059832" y="5733256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F:\Торговля России\Лучший рынок\DSC_03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35" y="1042802"/>
            <a:ext cx="8439837" cy="562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52" y="2"/>
            <a:ext cx="9144000" cy="908720"/>
          </a:xfr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место 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«Лучший торговый город» - ГОРОД ВОРОНЕЖ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900214"/>
            <a:ext cx="771527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634275547"/>
              </p:ext>
            </p:extLst>
          </p:nvPr>
        </p:nvGraphicFramePr>
        <p:xfrm>
          <a:off x="3059832" y="3645024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822638310"/>
              </p:ext>
            </p:extLst>
          </p:nvPr>
        </p:nvGraphicFramePr>
        <p:xfrm>
          <a:off x="3059832" y="5733256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yungalkina\AppData\Local\Microsoft\Windows\Temporary Internet Files\Content.Outlook\NL8QEJ4M\03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6"/>
          <a:stretch/>
        </p:blipFill>
        <p:spPr bwMode="auto">
          <a:xfrm>
            <a:off x="237203" y="1196752"/>
            <a:ext cx="8799293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место - «Лучший нестационарный торговый объект» </a:t>
            </a:r>
            <a:b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ЭкоХлеб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900214"/>
            <a:ext cx="771527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634275547"/>
              </p:ext>
            </p:extLst>
          </p:nvPr>
        </p:nvGraphicFramePr>
        <p:xfrm>
          <a:off x="3059832" y="3645024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822638310"/>
              </p:ext>
            </p:extLst>
          </p:nvPr>
        </p:nvGraphicFramePr>
        <p:xfrm>
          <a:off x="3059832" y="5733256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yungalkina\AppData\Local\Microsoft\Windows\Temporary Internet Files\Content.Outlook\NL8QEJ4M\IMG_149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0" y="980728"/>
            <a:ext cx="7715272" cy="5786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"/>
            <a:ext cx="9144000" cy="864094"/>
          </a:xfrm>
          <a:prstGeom prst="rect">
            <a:avLst/>
          </a:prstGeom>
          <a:solidFill>
            <a:srgbClr val="007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664" tIns="42332" rIns="84664" bIns="42332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  ПРИЕМКИ   ЯРМАРОК   В   ЭКСПЛУАТАЦИЮ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658831"/>
              </p:ext>
            </p:extLst>
          </p:nvPr>
        </p:nvGraphicFramePr>
        <p:xfrm>
          <a:off x="35496" y="907304"/>
          <a:ext cx="9001000" cy="288037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999582"/>
                <a:gridCol w="4001418"/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ярмарочных площадок, ед.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Принято в эксплуатацию 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algn="ctr" defTabSz="850328" rtl="0" eaLnBrk="1" latinLnBrk="0" hangingPunct="1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в </a:t>
                      </a:r>
                      <a:r>
                        <a:rPr lang="ru-RU" sz="15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перспективные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algn="ctr" defTabSz="850328" rtl="0" eaLnBrk="1" latinLnBrk="0" hangingPunct="1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Не принято в эксплуатацию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algn="ctr" defTabSz="850328" rtl="0" eaLnBrk="1" latinLnBrk="0" hangingPunct="1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</a:tr>
              <a:tr h="288000">
                <a:tc>
                  <a:txBody>
                    <a:bodyPr/>
                    <a:lstStyle/>
                    <a:p>
                      <a:pPr marL="0" algn="l"/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расторгнуты договоры (исключение из Плана ярмарок)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</a:tr>
              <a:tr h="288000">
                <a:tc>
                  <a:txBody>
                    <a:bodyPr/>
                    <a:lstStyle/>
                    <a:p>
                      <a:pPr marL="0" algn="l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В стадии реконструкции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</a:tr>
              <a:tr h="288000">
                <a:tc>
                  <a:txBody>
                    <a:bodyPr/>
                    <a:lstStyle/>
                    <a:p>
                      <a:pPr marL="0" algn="l"/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в </a:t>
                      </a:r>
                      <a:r>
                        <a:rPr lang="ru-RU" sz="15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в частной собственности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</a:tr>
              <a:tr h="288000">
                <a:tc>
                  <a:txBody>
                    <a:bodyPr/>
                    <a:lstStyle/>
                    <a:p>
                      <a:pPr marL="0" algn="l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Не разыграно на аукционе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</a:tr>
              <a:tr h="288000">
                <a:tc>
                  <a:txBody>
                    <a:bodyPr/>
                    <a:lstStyle/>
                    <a:p>
                      <a:pPr marL="0" algn="l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Всего ярмарок по плану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  <a:endParaRPr lang="ru-RU" sz="15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</a:tr>
            </a:tbl>
          </a:graphicData>
        </a:graphic>
      </p:graphicFrame>
      <p:pic>
        <p:nvPicPr>
          <p:cNvPr id="9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783" y="4149079"/>
            <a:ext cx="4454217" cy="270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8" descr="X:\Башлыкова Е.А\Новая птичка\IMG_0590.JPG"/>
          <p:cNvPicPr>
            <a:picLocks noChangeAspect="1" noChangeArrowheads="1"/>
          </p:cNvPicPr>
          <p:nvPr/>
        </p:nvPicPr>
        <p:blipFill>
          <a:blip r:embed="rId5" cstate="print"/>
          <a:srcRect r="13433" b="10463"/>
          <a:stretch>
            <a:fillRect/>
          </a:stretch>
        </p:blipFill>
        <p:spPr bwMode="auto">
          <a:xfrm>
            <a:off x="4814160" y="4116639"/>
            <a:ext cx="4222336" cy="276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61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9044" y="908720"/>
            <a:ext cx="9144000" cy="5949282"/>
          </a:xfrm>
          <a:prstGeom prst="rect">
            <a:avLst/>
          </a:prstGeom>
          <a:solidFill>
            <a:schemeClr val="tx2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  <a:solidFill>
            <a:srgbClr val="007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664" tIns="42332" rIns="84664" bIns="42332" rtlCol="0" anchor="ctr"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ЯРМАРКИ ВЫХОДНОГО ДНЯ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900214"/>
            <a:ext cx="771527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072438" y="6449483"/>
            <a:ext cx="1071562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yungalkina\AppData\Local\Microsoft\Windows\Temporary Internet Files\Content.Outlook\NL8QEJ4M\IMG-20180428-WA00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b="17942"/>
          <a:stretch/>
        </p:blipFill>
        <p:spPr bwMode="auto">
          <a:xfrm>
            <a:off x="107503" y="945108"/>
            <a:ext cx="4456800" cy="2938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yungalkina\AppData\Local\Microsoft\Windows\Temporary Internet Files\Content.Outlook\NL8QEJ4M\IMG-20180428-WA00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2" b="5472"/>
          <a:stretch/>
        </p:blipFill>
        <p:spPr bwMode="auto">
          <a:xfrm>
            <a:off x="4572000" y="3883360"/>
            <a:ext cx="4456800" cy="299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yungalkina\AppData\Local\Microsoft\Windows\Temporary Internet Files\Content.Outlook\NL8QEJ4M\IMG-20180428-WA002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7" b="20695"/>
          <a:stretch/>
        </p:blipFill>
        <p:spPr bwMode="auto">
          <a:xfrm>
            <a:off x="107504" y="3883360"/>
            <a:ext cx="4456800" cy="3027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yungalkina\AppData\Local\Microsoft\Windows\Temporary Internet Files\Content.Outlook\NL8QEJ4M\IMG-20180428-WA004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0" b="7091"/>
          <a:stretch/>
        </p:blipFill>
        <p:spPr bwMode="auto">
          <a:xfrm>
            <a:off x="4581044" y="958415"/>
            <a:ext cx="4455452" cy="2924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27895061"/>
              </p:ext>
            </p:extLst>
          </p:nvPr>
        </p:nvGraphicFramePr>
        <p:xfrm>
          <a:off x="47625" y="1340768"/>
          <a:ext cx="9036496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3"/>
            <a:ext cx="9144000" cy="864094"/>
          </a:xfrm>
          <a:prstGeom prst="rect">
            <a:avLst/>
          </a:prstGeom>
          <a:solidFill>
            <a:srgbClr val="007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664" tIns="42332" rIns="84664" bIns="42332"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ЭКОНОМИЧЕСКИЙ РЕЗУЛЬТАТ ЯРМАРОЧНОЙ ДЕЯТЕЛЬНОСТИ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ТЕКУЩИЙ ПЕРИОД 2018 ГОДА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41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79000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ГОТОВНОСТИ ЯРМАРОК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191480"/>
              </p:ext>
            </p:extLst>
          </p:nvPr>
        </p:nvGraphicFramePr>
        <p:xfrm>
          <a:off x="269430" y="980728"/>
          <a:ext cx="8604000" cy="292609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151658"/>
                <a:gridCol w="2447056"/>
                <a:gridCol w="3005286"/>
              </a:tblGrid>
              <a:tr h="3258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Ярмарка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Организатор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Готовность, 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258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Южно-Моравская, 21 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НПО «Надежда»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algn="ctr" defTabSz="850328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</a:tr>
              <a:tr h="3258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Волгоградская, 47 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НПО «Надежда»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algn="ctr" defTabSz="850328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</a:tr>
              <a:tr h="3258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Чебышева, 9, 9е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marR="0" indent="0" algn="ctr" defTabSz="85032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МУП «Рынок Южный»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algn="ctr" defTabSz="850328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</a:tr>
              <a:tr h="325875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Ростовская, 2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МУП «Рынок Южный»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</a:tr>
              <a:tr h="32587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Проспект Патриотов,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11 Б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«Фрегат»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</a:tr>
              <a:tr h="56287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Проспект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Патриотов, рядом с домом 11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«Фрегат»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</a:tr>
              <a:tr h="3258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Циолковского,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127/1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«Выбор»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algn="ctr" defTabSz="850328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>
            <a:lvl1pPr algn="ctr" defTabSz="850328" rtl="0" eaLnBrk="1" latinLnBrk="0" hangingPunct="1">
              <a:spcBef>
                <a:spcPct val="0"/>
              </a:spcBef>
              <a:buNone/>
              <a:defRPr sz="4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НЕПРИНЯТЫЕ В ЭКСПЛУАТАЦИЮ ЯРМАРОЧНЫЕ ПЛОЩАДКИ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596580057"/>
              </p:ext>
            </p:extLst>
          </p:nvPr>
        </p:nvGraphicFramePr>
        <p:xfrm>
          <a:off x="1429112" y="4015755"/>
          <a:ext cx="6311240" cy="2813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71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0" y="900214"/>
            <a:ext cx="771527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>
            <a:lvl1pPr algn="ctr" defTabSz="850328" rtl="0" eaLnBrk="1" latinLnBrk="0" hangingPunct="1">
              <a:spcBef>
                <a:spcPct val="0"/>
              </a:spcBef>
              <a:buNone/>
              <a:defRPr sz="4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МУП «РЫНОК ЮЖНЫЙ», УЛ ЧЕБЫШЕВА, 9 е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yungalkina\AppData\Local\Microsoft\Windows\Temporary Internet Files\Content.Outlook\NL8QEJ4M\20180426_1702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b="10924"/>
          <a:stretch/>
        </p:blipFill>
        <p:spPr bwMode="auto">
          <a:xfrm>
            <a:off x="79351" y="1007790"/>
            <a:ext cx="4320000" cy="2647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yungalkina\AppData\Local\Microsoft\Windows\Temporary Internet Files\Content.Outlook\NL8QEJ4M\20180426_1701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263"/>
          <a:stretch/>
        </p:blipFill>
        <p:spPr bwMode="auto">
          <a:xfrm>
            <a:off x="4399748" y="939064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00545" y="1257786"/>
            <a:ext cx="3240000" cy="7873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5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07304"/>
          </a:xfrm>
          <a:prstGeom prst="rect">
            <a:avLst/>
          </a:prstGeo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800" dirty="0"/>
              <a:t>НАРУШЕНИЕ</a:t>
            </a:r>
            <a:r>
              <a:rPr lang="en-US" sz="1800" dirty="0"/>
              <a:t> </a:t>
            </a:r>
            <a:r>
              <a:rPr lang="ru-RU" sz="1800" dirty="0"/>
              <a:t>ТРЕБОВАНИЙ </a:t>
            </a:r>
            <a:r>
              <a:rPr lang="ru-RU" sz="1800" dirty="0" smtClean="0"/>
              <a:t>САНПИН </a:t>
            </a:r>
            <a:endParaRPr lang="ru-RU" sz="1800" dirty="0"/>
          </a:p>
        </p:txBody>
      </p:sp>
      <p:pic>
        <p:nvPicPr>
          <p:cNvPr id="4098" name="Picture 2" descr="http://kvedomosti.com/uploads/posts/2016-08/siriec-otravivshiy-shaurmoy-19-voronezhcev-popal-pod-ugolovnuyu-statyu_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319999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yungalkina\Desktop\фото\20170629_1707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" t="29853" r="461" b="18519"/>
          <a:stretch/>
        </p:blipFill>
        <p:spPr bwMode="auto">
          <a:xfrm>
            <a:off x="179511" y="3860728"/>
            <a:ext cx="4319999" cy="28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0" t="6805" b="8261"/>
          <a:stretch/>
        </p:blipFill>
        <p:spPr bwMode="auto">
          <a:xfrm rot="5400000">
            <a:off x="4797161" y="2260882"/>
            <a:ext cx="4903397" cy="3337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cafekubua.com/wp-content/uploads/2016/04/HiRes-990x9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45" y="2643386"/>
            <a:ext cx="1422478" cy="1422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35896" y="4065864"/>
            <a:ext cx="2052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ПРИОСТАНОВЛЕНИЕ ДЕЯТЕЛЬНОСТИ!!</a:t>
            </a:r>
            <a:endParaRPr lang="ru-RU" sz="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42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2"/>
            <a:ext cx="9144002" cy="891481"/>
          </a:xfrm>
          <a:prstGeom prst="rect">
            <a:avLst/>
          </a:prstGeo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«БЛОШИНОГО РЫНКА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ПО УЛ. 60 АРМИИ (АЛЛЕЯ)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yungalkina\AppData\Local\Microsoft\Windows\Temporary Internet Files\Content.Outlook\NL8QEJ4M\IMG_0625-30-05-18-05-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4" y="1214096"/>
            <a:ext cx="4320000" cy="243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yungalkina\AppData\Local\Microsoft\Windows\Temporary Internet Files\Content.Outlook\NL8QEJ4M\IMG_0635-30-05-18-05-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4" y="3878392"/>
            <a:ext cx="4320000" cy="243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yungalkina\AppData\Local\Microsoft\Windows\Temporary Internet Files\Content.Outlook\NL8QEJ4M\IMG_0636-30-05-18-05-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1214096"/>
            <a:ext cx="4320000" cy="243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yungalkina\AppData\Local\Microsoft\Windows\Temporary Internet Files\Content.Outlook\NL8QEJ4M\IMG_0620-30-05-18-05-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3878392"/>
            <a:ext cx="4320000" cy="243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4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  <a:solidFill>
            <a:srgbClr val="007600"/>
          </a:solidFill>
          <a:ln w="285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84664" tIns="42332" rIns="84664" bIns="42332" rtlCol="0" anchor="ctr"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«СОЦИАЛЬНЫЕ ЯРМАРКИ» И ЯРМАРКИ «ВЫХОДНОГО ДНЯ»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900214"/>
            <a:ext cx="771527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3450629846"/>
              </p:ext>
            </p:extLst>
          </p:nvPr>
        </p:nvGraphicFramePr>
        <p:xfrm>
          <a:off x="3059832" y="3645024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495903078"/>
              </p:ext>
            </p:extLst>
          </p:nvPr>
        </p:nvGraphicFramePr>
        <p:xfrm>
          <a:off x="3059832" y="5733256"/>
          <a:ext cx="27363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39837" y="2"/>
            <a:ext cx="606205" cy="9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511789"/>
              </p:ext>
            </p:extLst>
          </p:nvPr>
        </p:nvGraphicFramePr>
        <p:xfrm>
          <a:off x="251520" y="1052736"/>
          <a:ext cx="5136232" cy="39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62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МЕСТА</a:t>
                      </a:r>
                      <a:r>
                        <a:rPr lang="ru-RU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РАЗМЕЩЕНИЯ ПРЕДПОЛАГАЕМЫХ «СОЦИАЛЬНЫХ ЯРМАРОК»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ул. Вавилова-Ленина, 86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пер. Ольховый, у дома № 2а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Ленинский проспект, у дома 185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Ленинский проспект, у дома 213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ул. Красных Зорь, в районе дома 36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пер. Политехнический, в районе дома 37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ул. Машиностроителей, в районе жилого дома 76-80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850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ул. </a:t>
                      </a:r>
                      <a:r>
                        <a:rPr lang="ru-RU" sz="1600" b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Хользунова</a:t>
                      </a:r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в районе дома 25, 33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850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ул. Моисеева, 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533448"/>
              </p:ext>
            </p:extLst>
          </p:nvPr>
        </p:nvGraphicFramePr>
        <p:xfrm>
          <a:off x="251520" y="5143336"/>
          <a:ext cx="5184576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/>
              </a:tblGrid>
              <a:tr h="370840">
                <a:tc>
                  <a:txBody>
                    <a:bodyPr/>
                    <a:lstStyle/>
                    <a:p>
                      <a:pPr marL="0" algn="ctr" defTabSz="850328" rtl="0" eaLnBrk="1" latinLnBrk="0" hangingPunct="1"/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ЯРМАРКИ «ВЫХОДНОГО ДНЯ»</a:t>
                      </a:r>
                      <a:endParaRPr lang="ru-RU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Территория, прилегающую к Центральному рынку со стороны Театрального проезда</a:t>
                      </a:r>
                      <a:endParaRPr lang="ru-RU" sz="16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 descr="Ð ÐÐ¾ÑÐ¾Ð½ÐµÐ¶Ðµ ÑÐ»Ð¸ÑÑ ÐÑÑÐºÐ¸Ð½ÑÐºÐ°Ñ Ð¿ÐµÑÐµÐºÑÐ¾ÑÑ Ð´Ð»Ñ ÑÑÐ¼Ð°ÑÐºÐ¸ Ð½Ð° Ð¦ÐµÐ½ÑÑÐ°Ð»ÑÐ½Ð¾Ð¼ ÑÑÐ½ÐºÐµ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15580"/>
            <a:ext cx="3168352" cy="1781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yungalkina\AppData\Local\Microsoft\Windows\Temporary Internet Files\Content.Outlook\NL8QEJ4M\IMG-20180428-WA0035 (4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04" y="1187402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51000">
              <a:schemeClr val="accent1">
                <a:tint val="50000"/>
                <a:satMod val="300000"/>
              </a:schemeClr>
            </a:gs>
            <a:gs pos="7000">
              <a:schemeClr val="accent1">
                <a:tint val="37000"/>
                <a:satMod val="300000"/>
                <a:lumMod val="41000"/>
                <a:lumOff val="59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0"/>
          <a:tileRect/>
        </a:gradFill>
        <a:effectLst>
          <a:outerShdw blurRad="965200" dist="20000" dir="5400000" sx="79000" sy="79000" rotWithShape="0">
            <a:srgbClr val="000000">
              <a:alpha val="11000"/>
            </a:srgbClr>
          </a:outerShdw>
          <a:reflection blurRad="6350" stA="52000" endA="300" endPos="35000" dir="5400000" sy="-100000" algn="bl" rotWithShape="0"/>
          <a:softEdge rad="12700"/>
        </a:effectLst>
      </a:spPr>
      <a:bodyPr rtlCol="0" anchor="ctr"/>
      <a:lstStyle>
        <a:defPPr algn="ctr">
          <a:defRPr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7348</TotalTime>
  <Words>582</Words>
  <Application>Microsoft Office PowerPoint</Application>
  <PresentationFormat>Экран (4:3)</PresentationFormat>
  <Paragraphs>119</Paragraphs>
  <Slides>15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ОБ  ОРГАНИЗАЦИИ   ЯРМАРОЧНОЙ ДЕЯТЕЛЬНОСТИ   НА   ТЕРРИТОРИИ ГОРОДСКОГО   ОКРУГА ГОРОД   ВОРОНЕЖ ЗА ТЕКУЩИЙ  ПЕРИОД 2018 ГОДА</vt:lpstr>
      <vt:lpstr>Презентация PowerPoint</vt:lpstr>
      <vt:lpstr>ЯРМАРКИ ВЫХОДНОГО 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«СОЦИАЛЬНЫЕ ЯРМАРКИ» И ЯРМАРКИ «ВЫХОДНОГО ДНЯ»</vt:lpstr>
      <vt:lpstr>АНТИТЕРРОРИСТИЧЕСКАЯ   ЗАЩИЩЕННОСТЬ   ЯРМАРОК</vt:lpstr>
      <vt:lpstr>1 место - «Лучший мобильный торговый объект»  «ООО «Панорама ЛБ»</vt:lpstr>
      <vt:lpstr>2  место - «Лучший розничный рынок» - «Центральный рынок»  СПОК СРКР «Центральный»</vt:lpstr>
      <vt:lpstr>3  место - «Лучший розничный рынок» - универсальный рынок  «Торговый Двор «Соборный»  ООО «Альянс»</vt:lpstr>
      <vt:lpstr>3 место  -  «Лучший торговый город» - ГОРОД ВОРОНЕЖ</vt:lpstr>
      <vt:lpstr>5 место - «Лучший нестационарный торговый объект»  ООО «ЭкоХлеб»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о правилах предоставления вопринформации на совещания у главы городского округа г. Воронеж</dc:title>
  <dc:creator>Андрейчук М.А.</dc:creator>
  <cp:lastModifiedBy>Науменко И.Л.</cp:lastModifiedBy>
  <cp:revision>703</cp:revision>
  <cp:lastPrinted>2018-06-04T07:02:20Z</cp:lastPrinted>
  <dcterms:created xsi:type="dcterms:W3CDTF">2015-04-02T05:36:23Z</dcterms:created>
  <dcterms:modified xsi:type="dcterms:W3CDTF">2018-06-04T13:24:21Z</dcterms:modified>
</cp:coreProperties>
</file>