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321" r:id="rId3"/>
    <p:sldId id="322" r:id="rId4"/>
    <p:sldId id="308" r:id="rId5"/>
    <p:sldId id="316" r:id="rId6"/>
    <p:sldId id="318" r:id="rId7"/>
    <p:sldId id="317" r:id="rId8"/>
    <p:sldId id="307" r:id="rId9"/>
  </p:sldIdLst>
  <p:sldSz cx="9144000" cy="6858000" type="screen4x3"/>
  <p:notesSz cx="6797675" cy="9928225"/>
  <p:defaultTextStyle>
    <a:defPPr>
      <a:defRPr lang="ru-RU"/>
    </a:defPPr>
    <a:lvl1pPr mar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4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3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2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1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5C8A00"/>
    <a:srgbClr val="D3E0B6"/>
    <a:srgbClr val="99FFCC"/>
    <a:srgbClr val="CCFFFF"/>
    <a:srgbClr val="C4E59F"/>
    <a:srgbClr val="44693B"/>
    <a:srgbClr val="669900"/>
    <a:srgbClr val="456800"/>
    <a:srgbClr val="AF4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615" autoAdjust="0"/>
  </p:normalViewPr>
  <p:slideViewPr>
    <p:cSldViewPr>
      <p:cViewPr>
        <p:scale>
          <a:sx n="98" d="100"/>
          <a:sy n="98" d="100"/>
        </p:scale>
        <p:origin x="-3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 выплат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млн. 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r>
                      <a:rPr lang="ru-RU" smtClean="0"/>
                      <a:t> млн. 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810560"/>
        <c:axId val="73340800"/>
      </c:barChart>
      <c:catAx>
        <c:axId val="61810560"/>
        <c:scaling>
          <c:orientation val="minMax"/>
        </c:scaling>
        <c:delete val="0"/>
        <c:axPos val="b"/>
        <c:majorTickMark val="out"/>
        <c:minorTickMark val="none"/>
        <c:tickLblPos val="nextTo"/>
        <c:crossAx val="73340800"/>
        <c:crosses val="autoZero"/>
        <c:auto val="1"/>
        <c:lblAlgn val="ctr"/>
        <c:lblOffset val="100"/>
        <c:noMultiLvlLbl val="0"/>
      </c:catAx>
      <c:valAx>
        <c:axId val="7334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81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граждан, получивших ГЖС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96160"/>
        <c:axId val="61197696"/>
      </c:barChart>
      <c:catAx>
        <c:axId val="61196160"/>
        <c:scaling>
          <c:orientation val="minMax"/>
        </c:scaling>
        <c:delete val="0"/>
        <c:axPos val="b"/>
        <c:majorTickMark val="out"/>
        <c:minorTickMark val="none"/>
        <c:tickLblPos val="nextTo"/>
        <c:crossAx val="61197696"/>
        <c:crosses val="autoZero"/>
        <c:auto val="1"/>
        <c:lblAlgn val="ctr"/>
        <c:lblOffset val="100"/>
        <c:noMultiLvlLbl val="0"/>
      </c:catAx>
      <c:valAx>
        <c:axId val="6119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9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11683924703267E-2"/>
          <c:y val="4.8251004749031372E-2"/>
          <c:w val="0.68298885720676095"/>
          <c:h val="0.8603196665748894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64403438054087E-2"/>
                  <c:y val="9.9595628913958498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16</a:t>
                    </a:r>
                    <a:endParaRPr lang="ru-RU" sz="2400" dirty="0" smtClean="0"/>
                  </a:p>
                  <a:p>
                    <a:r>
                      <a:rPr lang="ru-RU" dirty="0" smtClean="0"/>
                      <a:t> семей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33894659695393E-2"/>
                  <c:y val="0.2806785905757011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75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семей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2368324619175E-2"/>
                  <c:y val="-3.018049361029045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16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263859859900466E-2"/>
                  <c:y val="-3.6216592332348543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58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586048"/>
        <c:axId val="61600128"/>
        <c:axId val="61540544"/>
      </c:bar3DChart>
      <c:catAx>
        <c:axId val="615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600128"/>
        <c:crosses val="autoZero"/>
        <c:auto val="1"/>
        <c:lblAlgn val="ctr"/>
        <c:lblOffset val="100"/>
        <c:noMultiLvlLbl val="0"/>
      </c:catAx>
      <c:valAx>
        <c:axId val="6160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586048"/>
        <c:crosses val="autoZero"/>
        <c:crossBetween val="between"/>
      </c:valAx>
      <c:serAx>
        <c:axId val="61540544"/>
        <c:scaling>
          <c:orientation val="minMax"/>
        </c:scaling>
        <c:delete val="0"/>
        <c:axPos val="b"/>
        <c:majorTickMark val="out"/>
        <c:minorTickMark val="none"/>
        <c:tickLblPos val="nextTo"/>
        <c:crossAx val="6160012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F0471-1FF1-4F76-AF10-0A0DEE703E61}" type="doc">
      <dgm:prSet loTypeId="urn:microsoft.com/office/officeart/2005/8/layout/pList2" loCatId="pictur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A7FAAD7-3557-4E1A-A20E-43BDEEF2DD0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2017 году улучшены жилищные условия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ветеранов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Великой Отечественной войны</a:t>
          </a:r>
          <a:endParaRPr lang="ru-RU" sz="2000" dirty="0"/>
        </a:p>
      </dgm:t>
    </dgm:pt>
    <dgm:pt modelId="{ACFF6C37-6D7D-477E-9882-4B0C1EAE2C7C}" type="parTrans" cxnId="{153177A9-4BC8-42E9-A149-F65882FFAD6C}">
      <dgm:prSet/>
      <dgm:spPr/>
      <dgm:t>
        <a:bodyPr/>
        <a:lstStyle/>
        <a:p>
          <a:endParaRPr lang="ru-RU"/>
        </a:p>
      </dgm:t>
    </dgm:pt>
    <dgm:pt modelId="{5F42C2AA-4F1F-49ED-8898-7CA7DE66FEF1}" type="sibTrans" cxnId="{153177A9-4BC8-42E9-A149-F65882FFAD6C}">
      <dgm:prSet/>
      <dgm:spPr/>
      <dgm:t>
        <a:bodyPr/>
        <a:lstStyle/>
        <a:p>
          <a:endParaRPr lang="ru-RU"/>
        </a:p>
      </dgm:t>
    </dgm:pt>
    <dgm:pt modelId="{2D0EF16F-F343-4054-9DD8-5C6B3335753A}" type="pres">
      <dgm:prSet presAssocID="{891F0471-1FF1-4F76-AF10-0A0DEE703E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70B922-D091-403C-B8B3-E8CC8BFB6039}" type="pres">
      <dgm:prSet presAssocID="{891F0471-1FF1-4F76-AF10-0A0DEE703E61}" presName="bkgdShp" presStyleLbl="alignAccFollowNode1" presStyleIdx="0" presStyleCnt="1"/>
      <dgm:spPr/>
    </dgm:pt>
    <dgm:pt modelId="{317EF8BE-A9E1-4BA4-B2E5-4EA7AD747D8B}" type="pres">
      <dgm:prSet presAssocID="{891F0471-1FF1-4F76-AF10-0A0DEE703E61}" presName="linComp" presStyleCnt="0"/>
      <dgm:spPr/>
    </dgm:pt>
    <dgm:pt modelId="{3FC59006-A34D-48D2-9C2F-E22EC498171A}" type="pres">
      <dgm:prSet presAssocID="{3A7FAAD7-3557-4E1A-A20E-43BDEEF2DD07}" presName="compNode" presStyleCnt="0"/>
      <dgm:spPr/>
    </dgm:pt>
    <dgm:pt modelId="{7E77AF2B-B906-484E-BE5B-8B6B43BD6395}" type="pres">
      <dgm:prSet presAssocID="{3A7FAAD7-3557-4E1A-A20E-43BDEEF2DD0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DC764-CD90-4DAF-A653-55B0FC24ADF6}" type="pres">
      <dgm:prSet presAssocID="{3A7FAAD7-3557-4E1A-A20E-43BDEEF2DD07}" presName="invisiNode" presStyleLbl="node1" presStyleIdx="0" presStyleCnt="1"/>
      <dgm:spPr/>
    </dgm:pt>
    <dgm:pt modelId="{B58B6FDA-1C3B-4011-8014-2112ADF17A77}" type="pres">
      <dgm:prSet presAssocID="{3A7FAAD7-3557-4E1A-A20E-43BDEEF2DD07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153177A9-4BC8-42E9-A149-F65882FFAD6C}" srcId="{891F0471-1FF1-4F76-AF10-0A0DEE703E61}" destId="{3A7FAAD7-3557-4E1A-A20E-43BDEEF2DD07}" srcOrd="0" destOrd="0" parTransId="{ACFF6C37-6D7D-477E-9882-4B0C1EAE2C7C}" sibTransId="{5F42C2AA-4F1F-49ED-8898-7CA7DE66FEF1}"/>
    <dgm:cxn modelId="{753B90F8-57E4-4B4B-99CA-BC2F7878DD77}" type="presOf" srcId="{3A7FAAD7-3557-4E1A-A20E-43BDEEF2DD07}" destId="{7E77AF2B-B906-484E-BE5B-8B6B43BD6395}" srcOrd="0" destOrd="0" presId="urn:microsoft.com/office/officeart/2005/8/layout/pList2"/>
    <dgm:cxn modelId="{809ED3E4-0781-463A-BD37-EFD7994C5CBE}" type="presOf" srcId="{891F0471-1FF1-4F76-AF10-0A0DEE703E61}" destId="{2D0EF16F-F343-4054-9DD8-5C6B3335753A}" srcOrd="0" destOrd="0" presId="urn:microsoft.com/office/officeart/2005/8/layout/pList2"/>
    <dgm:cxn modelId="{900372F8-BDE3-4A60-B300-369C7B0CF1B1}" type="presParOf" srcId="{2D0EF16F-F343-4054-9DD8-5C6B3335753A}" destId="{5A70B922-D091-403C-B8B3-E8CC8BFB6039}" srcOrd="0" destOrd="0" presId="urn:microsoft.com/office/officeart/2005/8/layout/pList2"/>
    <dgm:cxn modelId="{E2A00EAD-6FFB-48CD-8E88-297B3C43CEA2}" type="presParOf" srcId="{2D0EF16F-F343-4054-9DD8-5C6B3335753A}" destId="{317EF8BE-A9E1-4BA4-B2E5-4EA7AD747D8B}" srcOrd="1" destOrd="0" presId="urn:microsoft.com/office/officeart/2005/8/layout/pList2"/>
    <dgm:cxn modelId="{0054E293-BE28-4E4A-80C5-BBE00ACCC2FE}" type="presParOf" srcId="{317EF8BE-A9E1-4BA4-B2E5-4EA7AD747D8B}" destId="{3FC59006-A34D-48D2-9C2F-E22EC498171A}" srcOrd="0" destOrd="0" presId="urn:microsoft.com/office/officeart/2005/8/layout/pList2"/>
    <dgm:cxn modelId="{E0679338-76AA-4F98-9611-6A66FC430688}" type="presParOf" srcId="{3FC59006-A34D-48D2-9C2F-E22EC498171A}" destId="{7E77AF2B-B906-484E-BE5B-8B6B43BD6395}" srcOrd="0" destOrd="0" presId="urn:microsoft.com/office/officeart/2005/8/layout/pList2"/>
    <dgm:cxn modelId="{00169141-5652-44B1-8B70-1C4380D51AC1}" type="presParOf" srcId="{3FC59006-A34D-48D2-9C2F-E22EC498171A}" destId="{2AEDC764-CD90-4DAF-A653-55B0FC24ADF6}" srcOrd="1" destOrd="0" presId="urn:microsoft.com/office/officeart/2005/8/layout/pList2"/>
    <dgm:cxn modelId="{8DF640DA-0AD2-4215-8ED5-3FBF75FA61F6}" type="presParOf" srcId="{3FC59006-A34D-48D2-9C2F-E22EC498171A}" destId="{B58B6FDA-1C3B-4011-8014-2112ADF17A7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F0471-1FF1-4F76-AF10-0A0DEE703E61}" type="doc">
      <dgm:prSet loTypeId="urn:microsoft.com/office/officeart/2005/8/layout/p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FAAD7-3557-4E1A-A20E-43BDEEF2DD0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2017 году обеспечены жилыми помещениями,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том числе субсидиями,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 семьи</a:t>
          </a:r>
          <a:endParaRPr lang="ru-RU" sz="2000" dirty="0"/>
        </a:p>
      </dgm:t>
    </dgm:pt>
    <dgm:pt modelId="{ACFF6C37-6D7D-477E-9882-4B0C1EAE2C7C}" type="parTrans" cxnId="{153177A9-4BC8-42E9-A149-F65882FFAD6C}">
      <dgm:prSet/>
      <dgm:spPr/>
      <dgm:t>
        <a:bodyPr/>
        <a:lstStyle/>
        <a:p>
          <a:endParaRPr lang="ru-RU"/>
        </a:p>
      </dgm:t>
    </dgm:pt>
    <dgm:pt modelId="{5F42C2AA-4F1F-49ED-8898-7CA7DE66FEF1}" type="sibTrans" cxnId="{153177A9-4BC8-42E9-A149-F65882FFAD6C}">
      <dgm:prSet/>
      <dgm:spPr/>
      <dgm:t>
        <a:bodyPr/>
        <a:lstStyle/>
        <a:p>
          <a:endParaRPr lang="ru-RU"/>
        </a:p>
      </dgm:t>
    </dgm:pt>
    <dgm:pt modelId="{1FD29922-FD37-4EA4-BCFA-A4CD789D081E}" type="pres">
      <dgm:prSet presAssocID="{891F0471-1FF1-4F76-AF10-0A0DEE703E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1E8E7E-E6FB-4513-8908-88BDD8AB2841}" type="pres">
      <dgm:prSet presAssocID="{891F0471-1FF1-4F76-AF10-0A0DEE703E61}" presName="bkgdShp" presStyleLbl="alignAccFollowNode1" presStyleIdx="0" presStyleCnt="1"/>
      <dgm:spPr/>
    </dgm:pt>
    <dgm:pt modelId="{84B480F6-D3E9-4C87-B146-38CEDC4C714C}" type="pres">
      <dgm:prSet presAssocID="{891F0471-1FF1-4F76-AF10-0A0DEE703E61}" presName="linComp" presStyleCnt="0"/>
      <dgm:spPr/>
    </dgm:pt>
    <dgm:pt modelId="{CF60752C-EBDE-445D-8FA1-73656E0F8AB3}" type="pres">
      <dgm:prSet presAssocID="{3A7FAAD7-3557-4E1A-A20E-43BDEEF2DD07}" presName="compNode" presStyleCnt="0"/>
      <dgm:spPr/>
    </dgm:pt>
    <dgm:pt modelId="{5DF1AAE1-AC78-430A-A4BE-6E0A971BE9D7}" type="pres">
      <dgm:prSet presAssocID="{3A7FAAD7-3557-4E1A-A20E-43BDEEF2DD0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E6864-0382-4F40-A59A-05614F9B1806}" type="pres">
      <dgm:prSet presAssocID="{3A7FAAD7-3557-4E1A-A20E-43BDEEF2DD07}" presName="invisiNode" presStyleLbl="node1" presStyleIdx="0" presStyleCnt="1"/>
      <dgm:spPr/>
    </dgm:pt>
    <dgm:pt modelId="{CB58B03A-419D-4F6A-9DCE-F49B89A6E2A4}" type="pres">
      <dgm:prSet presAssocID="{3A7FAAD7-3557-4E1A-A20E-43BDEEF2DD07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153177A9-4BC8-42E9-A149-F65882FFAD6C}" srcId="{891F0471-1FF1-4F76-AF10-0A0DEE703E61}" destId="{3A7FAAD7-3557-4E1A-A20E-43BDEEF2DD07}" srcOrd="0" destOrd="0" parTransId="{ACFF6C37-6D7D-477E-9882-4B0C1EAE2C7C}" sibTransId="{5F42C2AA-4F1F-49ED-8898-7CA7DE66FEF1}"/>
    <dgm:cxn modelId="{A43DDEA8-2063-4653-B0CA-C2414D54B76F}" type="presOf" srcId="{3A7FAAD7-3557-4E1A-A20E-43BDEEF2DD07}" destId="{5DF1AAE1-AC78-430A-A4BE-6E0A971BE9D7}" srcOrd="0" destOrd="0" presId="urn:microsoft.com/office/officeart/2005/8/layout/pList2"/>
    <dgm:cxn modelId="{429913BB-7A43-45E5-AB8F-7711DD194BB3}" type="presOf" srcId="{891F0471-1FF1-4F76-AF10-0A0DEE703E61}" destId="{1FD29922-FD37-4EA4-BCFA-A4CD789D081E}" srcOrd="0" destOrd="0" presId="urn:microsoft.com/office/officeart/2005/8/layout/pList2"/>
    <dgm:cxn modelId="{083C12A4-CE12-4F1D-B4A1-49E73E23F36B}" type="presParOf" srcId="{1FD29922-FD37-4EA4-BCFA-A4CD789D081E}" destId="{501E8E7E-E6FB-4513-8908-88BDD8AB2841}" srcOrd="0" destOrd="0" presId="urn:microsoft.com/office/officeart/2005/8/layout/pList2"/>
    <dgm:cxn modelId="{B3057A1A-10A9-412A-B7BF-753F38E3772A}" type="presParOf" srcId="{1FD29922-FD37-4EA4-BCFA-A4CD789D081E}" destId="{84B480F6-D3E9-4C87-B146-38CEDC4C714C}" srcOrd="1" destOrd="0" presId="urn:microsoft.com/office/officeart/2005/8/layout/pList2"/>
    <dgm:cxn modelId="{7102D1D1-310F-49B3-A77D-59AE22AB6DD7}" type="presParOf" srcId="{84B480F6-D3E9-4C87-B146-38CEDC4C714C}" destId="{CF60752C-EBDE-445D-8FA1-73656E0F8AB3}" srcOrd="0" destOrd="0" presId="urn:microsoft.com/office/officeart/2005/8/layout/pList2"/>
    <dgm:cxn modelId="{9464C04C-A0E2-4784-99C2-AEB49E70E2DA}" type="presParOf" srcId="{CF60752C-EBDE-445D-8FA1-73656E0F8AB3}" destId="{5DF1AAE1-AC78-430A-A4BE-6E0A971BE9D7}" srcOrd="0" destOrd="0" presId="urn:microsoft.com/office/officeart/2005/8/layout/pList2"/>
    <dgm:cxn modelId="{A622EDB8-6C09-4F7B-8839-32F76C937E61}" type="presParOf" srcId="{CF60752C-EBDE-445D-8FA1-73656E0F8AB3}" destId="{720E6864-0382-4F40-A59A-05614F9B1806}" srcOrd="1" destOrd="0" presId="urn:microsoft.com/office/officeart/2005/8/layout/pList2"/>
    <dgm:cxn modelId="{0AFE6840-4913-430F-8A5B-22A5440163AA}" type="presParOf" srcId="{CF60752C-EBDE-445D-8FA1-73656E0F8AB3}" destId="{CB58B03A-419D-4F6A-9DCE-F49B89A6E2A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C092F7-DABC-4A66-B3EA-C5BD9610CC4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DC6D8E-4B30-4579-B800-9DBFC0E5F06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Категории граждан: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41787E-443F-4A74-BA1A-F805220BF60B}" type="parTrans" cxnId="{DB8954BA-3E9C-492A-9F59-4A984C985609}">
      <dgm:prSet/>
      <dgm:spPr/>
      <dgm:t>
        <a:bodyPr/>
        <a:lstStyle/>
        <a:p>
          <a:endParaRPr lang="ru-RU"/>
        </a:p>
      </dgm:t>
    </dgm:pt>
    <dgm:pt modelId="{658CC3EE-47B9-4361-91F7-A09F8EF80F52}" type="sibTrans" cxnId="{DB8954BA-3E9C-492A-9F59-4A984C985609}">
      <dgm:prSet/>
      <dgm:spPr/>
      <dgm:t>
        <a:bodyPr/>
        <a:lstStyle/>
        <a:p>
          <a:endParaRPr lang="ru-RU"/>
        </a:p>
      </dgm:t>
    </dgm:pt>
    <dgm:pt modelId="{CEF45FAB-9DF8-428F-90BF-9F01D1404606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Вынужденные переселенцы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C4E973-ADB7-41EA-B632-A60E59F59396}" type="parTrans" cxnId="{FB3BEFF5-DE1B-400B-912C-E7BD22509030}">
      <dgm:prSet/>
      <dgm:spPr/>
      <dgm:t>
        <a:bodyPr/>
        <a:lstStyle/>
        <a:p>
          <a:endParaRPr lang="ru-RU"/>
        </a:p>
      </dgm:t>
    </dgm:pt>
    <dgm:pt modelId="{2E12D80C-3C35-441C-9B41-4BB92B7DE899}" type="sibTrans" cxnId="{FB3BEFF5-DE1B-400B-912C-E7BD22509030}">
      <dgm:prSet/>
      <dgm:spPr/>
      <dgm:t>
        <a:bodyPr/>
        <a:lstStyle/>
        <a:p>
          <a:endParaRPr lang="ru-RU"/>
        </a:p>
      </dgm:t>
    </dgm:pt>
    <dgm:pt modelId="{B4C09C17-8295-4709-BB03-2F2DF88353C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Чернобыльцы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51CBB7-9AA7-430D-801B-D675D70F3DCF}" type="parTrans" cxnId="{9D66D364-4431-4F94-A756-8932A443463E}">
      <dgm:prSet/>
      <dgm:spPr/>
      <dgm:t>
        <a:bodyPr/>
        <a:lstStyle/>
        <a:p>
          <a:endParaRPr lang="ru-RU"/>
        </a:p>
      </dgm:t>
    </dgm:pt>
    <dgm:pt modelId="{F04AE629-5E60-4EE4-98A3-9D531CFC33F9}" type="sibTrans" cxnId="{9D66D364-4431-4F94-A756-8932A443463E}">
      <dgm:prSet/>
      <dgm:spPr/>
      <dgm:t>
        <a:bodyPr/>
        <a:lstStyle/>
        <a:p>
          <a:endParaRPr lang="ru-RU"/>
        </a:p>
      </dgm:t>
    </dgm:pt>
    <dgm:pt modelId="{1EB6D58F-E15E-4ED9-AAB6-42C492FA6462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Северяне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97664-C273-4651-A706-32AFE0825704}" type="parTrans" cxnId="{B334D974-EB2B-4BE7-BCA8-505116A4D3A2}">
      <dgm:prSet/>
      <dgm:spPr/>
      <dgm:t>
        <a:bodyPr/>
        <a:lstStyle/>
        <a:p>
          <a:endParaRPr lang="ru-RU"/>
        </a:p>
      </dgm:t>
    </dgm:pt>
    <dgm:pt modelId="{835566B4-0BCB-45FB-9412-E4A78EC2C284}" type="sibTrans" cxnId="{B334D974-EB2B-4BE7-BCA8-505116A4D3A2}">
      <dgm:prSet/>
      <dgm:spPr/>
      <dgm:t>
        <a:bodyPr/>
        <a:lstStyle/>
        <a:p>
          <a:endParaRPr lang="ru-RU"/>
        </a:p>
      </dgm:t>
    </dgm:pt>
    <dgm:pt modelId="{A51B80DB-6192-49CF-963B-612BB39FC3ED}" type="pres">
      <dgm:prSet presAssocID="{CDC092F7-DABC-4A66-B3EA-C5BD9610CC4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A9456D-9476-4B9D-A182-6061B99EEECC}" type="pres">
      <dgm:prSet presAssocID="{D7DC6D8E-4B30-4579-B800-9DBFC0E5F06D}" presName="hierRoot1" presStyleCnt="0">
        <dgm:presLayoutVars>
          <dgm:hierBranch val="init"/>
        </dgm:presLayoutVars>
      </dgm:prSet>
      <dgm:spPr/>
    </dgm:pt>
    <dgm:pt modelId="{82BF3E84-3366-4B6D-AE41-02B912B06736}" type="pres">
      <dgm:prSet presAssocID="{D7DC6D8E-4B30-4579-B800-9DBFC0E5F06D}" presName="rootComposite1" presStyleCnt="0"/>
      <dgm:spPr/>
    </dgm:pt>
    <dgm:pt modelId="{76D3BD81-BF9C-43FD-B891-7B353F4A2357}" type="pres">
      <dgm:prSet presAssocID="{D7DC6D8E-4B30-4579-B800-9DBFC0E5F06D}" presName="rootText1" presStyleLbl="alignAcc1" presStyleIdx="0" presStyleCnt="0" custScaleX="166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98B665-B7C8-437F-802B-4DC791FE8F1B}" type="pres">
      <dgm:prSet presAssocID="{D7DC6D8E-4B30-4579-B800-9DBFC0E5F06D}" presName="topArc1" presStyleLbl="parChTrans1D1" presStyleIdx="0" presStyleCnt="8"/>
      <dgm:spPr/>
    </dgm:pt>
    <dgm:pt modelId="{49132A67-D988-434D-96AE-1F084EC6B557}" type="pres">
      <dgm:prSet presAssocID="{D7DC6D8E-4B30-4579-B800-9DBFC0E5F06D}" presName="bottomArc1" presStyleLbl="parChTrans1D1" presStyleIdx="1" presStyleCnt="8"/>
      <dgm:spPr/>
    </dgm:pt>
    <dgm:pt modelId="{B5C598C1-99F6-49E3-9228-07EA31C3A60D}" type="pres">
      <dgm:prSet presAssocID="{D7DC6D8E-4B30-4579-B800-9DBFC0E5F06D}" presName="topConnNode1" presStyleLbl="node1" presStyleIdx="0" presStyleCnt="0"/>
      <dgm:spPr/>
      <dgm:t>
        <a:bodyPr/>
        <a:lstStyle/>
        <a:p>
          <a:endParaRPr lang="ru-RU"/>
        </a:p>
      </dgm:t>
    </dgm:pt>
    <dgm:pt modelId="{C6EB9C5B-0E95-4C75-87BA-D8BCC5B5199E}" type="pres">
      <dgm:prSet presAssocID="{D7DC6D8E-4B30-4579-B800-9DBFC0E5F06D}" presName="hierChild2" presStyleCnt="0"/>
      <dgm:spPr/>
    </dgm:pt>
    <dgm:pt modelId="{5FACE787-C017-448E-AC9B-3D44C8D76812}" type="pres">
      <dgm:prSet presAssocID="{25C4E973-ADB7-41EA-B632-A60E59F59396}" presName="Name28" presStyleLbl="parChTrans1D2" presStyleIdx="0" presStyleCnt="3"/>
      <dgm:spPr/>
      <dgm:t>
        <a:bodyPr/>
        <a:lstStyle/>
        <a:p>
          <a:endParaRPr lang="ru-RU"/>
        </a:p>
      </dgm:t>
    </dgm:pt>
    <dgm:pt modelId="{1AF645CD-D2E0-4117-B540-FEC07328B288}" type="pres">
      <dgm:prSet presAssocID="{CEF45FAB-9DF8-428F-90BF-9F01D1404606}" presName="hierRoot2" presStyleCnt="0">
        <dgm:presLayoutVars>
          <dgm:hierBranch val="init"/>
        </dgm:presLayoutVars>
      </dgm:prSet>
      <dgm:spPr/>
    </dgm:pt>
    <dgm:pt modelId="{F3B44F2F-31DC-4249-B04C-093839E57F8C}" type="pres">
      <dgm:prSet presAssocID="{CEF45FAB-9DF8-428F-90BF-9F01D1404606}" presName="rootComposite2" presStyleCnt="0"/>
      <dgm:spPr/>
    </dgm:pt>
    <dgm:pt modelId="{7A5905E4-4C78-48CA-819B-48392250CBF2}" type="pres">
      <dgm:prSet presAssocID="{CEF45FAB-9DF8-428F-90BF-9F01D140460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CDD2E-4DFD-4A65-8C63-502B9BFDB11A}" type="pres">
      <dgm:prSet presAssocID="{CEF45FAB-9DF8-428F-90BF-9F01D1404606}" presName="topArc2" presStyleLbl="parChTrans1D1" presStyleIdx="2" presStyleCnt="8"/>
      <dgm:spPr/>
    </dgm:pt>
    <dgm:pt modelId="{FE27E644-3951-4954-BDCB-80592DB6A40F}" type="pres">
      <dgm:prSet presAssocID="{CEF45FAB-9DF8-428F-90BF-9F01D1404606}" presName="bottomArc2" presStyleLbl="parChTrans1D1" presStyleIdx="3" presStyleCnt="8"/>
      <dgm:spPr/>
    </dgm:pt>
    <dgm:pt modelId="{9BBC6EB6-12B8-4D5C-9F94-B0EDB3ADB2A0}" type="pres">
      <dgm:prSet presAssocID="{CEF45FAB-9DF8-428F-90BF-9F01D1404606}" presName="topConnNode2" presStyleLbl="node2" presStyleIdx="0" presStyleCnt="0"/>
      <dgm:spPr/>
      <dgm:t>
        <a:bodyPr/>
        <a:lstStyle/>
        <a:p>
          <a:endParaRPr lang="ru-RU"/>
        </a:p>
      </dgm:t>
    </dgm:pt>
    <dgm:pt modelId="{B91D2535-DD0E-4403-A408-49B73A21DC1B}" type="pres">
      <dgm:prSet presAssocID="{CEF45FAB-9DF8-428F-90BF-9F01D1404606}" presName="hierChild4" presStyleCnt="0"/>
      <dgm:spPr/>
    </dgm:pt>
    <dgm:pt modelId="{AF9376D1-2854-4504-809A-5E32F19B9CFA}" type="pres">
      <dgm:prSet presAssocID="{CEF45FAB-9DF8-428F-90BF-9F01D1404606}" presName="hierChild5" presStyleCnt="0"/>
      <dgm:spPr/>
    </dgm:pt>
    <dgm:pt modelId="{2D101057-B72C-412D-8A7E-EA20F855DD6A}" type="pres">
      <dgm:prSet presAssocID="{FC51CBB7-9AA7-430D-801B-D675D70F3DCF}" presName="Name28" presStyleLbl="parChTrans1D2" presStyleIdx="1" presStyleCnt="3"/>
      <dgm:spPr/>
      <dgm:t>
        <a:bodyPr/>
        <a:lstStyle/>
        <a:p>
          <a:endParaRPr lang="ru-RU"/>
        </a:p>
      </dgm:t>
    </dgm:pt>
    <dgm:pt modelId="{9346C69D-AABE-402B-859E-F546B240CEE3}" type="pres">
      <dgm:prSet presAssocID="{B4C09C17-8295-4709-BB03-2F2DF88353C3}" presName="hierRoot2" presStyleCnt="0">
        <dgm:presLayoutVars>
          <dgm:hierBranch val="init"/>
        </dgm:presLayoutVars>
      </dgm:prSet>
      <dgm:spPr/>
    </dgm:pt>
    <dgm:pt modelId="{72A771B5-579E-4BE7-B365-16467FE108B0}" type="pres">
      <dgm:prSet presAssocID="{B4C09C17-8295-4709-BB03-2F2DF88353C3}" presName="rootComposite2" presStyleCnt="0"/>
      <dgm:spPr/>
    </dgm:pt>
    <dgm:pt modelId="{E586ACA9-8336-4F54-9E65-902ADDEB54BE}" type="pres">
      <dgm:prSet presAssocID="{B4C09C17-8295-4709-BB03-2F2DF88353C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E1693-B04A-4102-8DF6-21E6C75DDB37}" type="pres">
      <dgm:prSet presAssocID="{B4C09C17-8295-4709-BB03-2F2DF88353C3}" presName="topArc2" presStyleLbl="parChTrans1D1" presStyleIdx="4" presStyleCnt="8"/>
      <dgm:spPr/>
    </dgm:pt>
    <dgm:pt modelId="{B2DC8183-1927-4CB1-8C52-8458777F100D}" type="pres">
      <dgm:prSet presAssocID="{B4C09C17-8295-4709-BB03-2F2DF88353C3}" presName="bottomArc2" presStyleLbl="parChTrans1D1" presStyleIdx="5" presStyleCnt="8"/>
      <dgm:spPr/>
    </dgm:pt>
    <dgm:pt modelId="{20B6BB4E-FC03-4949-825B-0E618271824E}" type="pres">
      <dgm:prSet presAssocID="{B4C09C17-8295-4709-BB03-2F2DF88353C3}" presName="topConnNode2" presStyleLbl="node2" presStyleIdx="0" presStyleCnt="0"/>
      <dgm:spPr/>
      <dgm:t>
        <a:bodyPr/>
        <a:lstStyle/>
        <a:p>
          <a:endParaRPr lang="ru-RU"/>
        </a:p>
      </dgm:t>
    </dgm:pt>
    <dgm:pt modelId="{43CB4518-EFB2-4DD0-8A10-7B9BFB30ED9E}" type="pres">
      <dgm:prSet presAssocID="{B4C09C17-8295-4709-BB03-2F2DF88353C3}" presName="hierChild4" presStyleCnt="0"/>
      <dgm:spPr/>
    </dgm:pt>
    <dgm:pt modelId="{BEBDB220-BC71-404B-9610-8007FCA91156}" type="pres">
      <dgm:prSet presAssocID="{B4C09C17-8295-4709-BB03-2F2DF88353C3}" presName="hierChild5" presStyleCnt="0"/>
      <dgm:spPr/>
    </dgm:pt>
    <dgm:pt modelId="{B56B0C9C-50FF-43A7-861F-B8315DA5D222}" type="pres">
      <dgm:prSet presAssocID="{ED597664-C273-4651-A706-32AFE0825704}" presName="Name28" presStyleLbl="parChTrans1D2" presStyleIdx="2" presStyleCnt="3"/>
      <dgm:spPr/>
      <dgm:t>
        <a:bodyPr/>
        <a:lstStyle/>
        <a:p>
          <a:endParaRPr lang="ru-RU"/>
        </a:p>
      </dgm:t>
    </dgm:pt>
    <dgm:pt modelId="{166DC96A-168E-4599-847B-7D7D7CD7444D}" type="pres">
      <dgm:prSet presAssocID="{1EB6D58F-E15E-4ED9-AAB6-42C492FA6462}" presName="hierRoot2" presStyleCnt="0">
        <dgm:presLayoutVars>
          <dgm:hierBranch val="init"/>
        </dgm:presLayoutVars>
      </dgm:prSet>
      <dgm:spPr/>
    </dgm:pt>
    <dgm:pt modelId="{65AEBAA2-4397-439B-8643-42CEBACAE797}" type="pres">
      <dgm:prSet presAssocID="{1EB6D58F-E15E-4ED9-AAB6-42C492FA6462}" presName="rootComposite2" presStyleCnt="0"/>
      <dgm:spPr/>
    </dgm:pt>
    <dgm:pt modelId="{407B98C0-60E5-4EB4-8593-8476FC15C84A}" type="pres">
      <dgm:prSet presAssocID="{1EB6D58F-E15E-4ED9-AAB6-42C492FA646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F5010-4DA9-42A6-ADB7-69AA6BEDE7DF}" type="pres">
      <dgm:prSet presAssocID="{1EB6D58F-E15E-4ED9-AAB6-42C492FA6462}" presName="topArc2" presStyleLbl="parChTrans1D1" presStyleIdx="6" presStyleCnt="8"/>
      <dgm:spPr/>
    </dgm:pt>
    <dgm:pt modelId="{CF8B07E8-4A2B-473E-8CA7-430387F7B8FF}" type="pres">
      <dgm:prSet presAssocID="{1EB6D58F-E15E-4ED9-AAB6-42C492FA6462}" presName="bottomArc2" presStyleLbl="parChTrans1D1" presStyleIdx="7" presStyleCnt="8"/>
      <dgm:spPr/>
    </dgm:pt>
    <dgm:pt modelId="{162D63DD-193A-405B-A17E-251A6AF99DA5}" type="pres">
      <dgm:prSet presAssocID="{1EB6D58F-E15E-4ED9-AAB6-42C492FA6462}" presName="topConnNode2" presStyleLbl="node2" presStyleIdx="0" presStyleCnt="0"/>
      <dgm:spPr/>
      <dgm:t>
        <a:bodyPr/>
        <a:lstStyle/>
        <a:p>
          <a:endParaRPr lang="ru-RU"/>
        </a:p>
      </dgm:t>
    </dgm:pt>
    <dgm:pt modelId="{BA710E46-C160-4DB5-9A96-C26ADB7493BC}" type="pres">
      <dgm:prSet presAssocID="{1EB6D58F-E15E-4ED9-AAB6-42C492FA6462}" presName="hierChild4" presStyleCnt="0"/>
      <dgm:spPr/>
    </dgm:pt>
    <dgm:pt modelId="{986B483D-81BA-4EC1-86FE-2EAF6871C97E}" type="pres">
      <dgm:prSet presAssocID="{1EB6D58F-E15E-4ED9-AAB6-42C492FA6462}" presName="hierChild5" presStyleCnt="0"/>
      <dgm:spPr/>
    </dgm:pt>
    <dgm:pt modelId="{AE303823-6605-4F74-A215-CC441034E4EF}" type="pres">
      <dgm:prSet presAssocID="{D7DC6D8E-4B30-4579-B800-9DBFC0E5F06D}" presName="hierChild3" presStyleCnt="0"/>
      <dgm:spPr/>
    </dgm:pt>
  </dgm:ptLst>
  <dgm:cxnLst>
    <dgm:cxn modelId="{74FEB7C3-61C8-4F8E-B8E5-A000C3A6EE7A}" type="presOf" srcId="{CEF45FAB-9DF8-428F-90BF-9F01D1404606}" destId="{7A5905E4-4C78-48CA-819B-48392250CBF2}" srcOrd="0" destOrd="0" presId="urn:microsoft.com/office/officeart/2008/layout/HalfCircleOrganizationChart"/>
    <dgm:cxn modelId="{DB8954BA-3E9C-492A-9F59-4A984C985609}" srcId="{CDC092F7-DABC-4A66-B3EA-C5BD9610CC41}" destId="{D7DC6D8E-4B30-4579-B800-9DBFC0E5F06D}" srcOrd="0" destOrd="0" parTransId="{B041787E-443F-4A74-BA1A-F805220BF60B}" sibTransId="{658CC3EE-47B9-4361-91F7-A09F8EF80F52}"/>
    <dgm:cxn modelId="{5AFFBC50-840B-439D-ACC5-99A313BC76CE}" type="presOf" srcId="{1EB6D58F-E15E-4ED9-AAB6-42C492FA6462}" destId="{407B98C0-60E5-4EB4-8593-8476FC15C84A}" srcOrd="0" destOrd="0" presId="urn:microsoft.com/office/officeart/2008/layout/HalfCircleOrganizationChart"/>
    <dgm:cxn modelId="{5D56A037-65E9-4DF0-9C14-2BB8BEEE21B4}" type="presOf" srcId="{B4C09C17-8295-4709-BB03-2F2DF88353C3}" destId="{20B6BB4E-FC03-4949-825B-0E618271824E}" srcOrd="1" destOrd="0" presId="urn:microsoft.com/office/officeart/2008/layout/HalfCircleOrganizationChart"/>
    <dgm:cxn modelId="{41B6CF13-61A6-4B00-B8B5-126F7E142C45}" type="presOf" srcId="{CEF45FAB-9DF8-428F-90BF-9F01D1404606}" destId="{9BBC6EB6-12B8-4D5C-9F94-B0EDB3ADB2A0}" srcOrd="1" destOrd="0" presId="urn:microsoft.com/office/officeart/2008/layout/HalfCircleOrganizationChart"/>
    <dgm:cxn modelId="{757CF81D-314E-4726-89E2-D1F377B7EFB6}" type="presOf" srcId="{1EB6D58F-E15E-4ED9-AAB6-42C492FA6462}" destId="{162D63DD-193A-405B-A17E-251A6AF99DA5}" srcOrd="1" destOrd="0" presId="urn:microsoft.com/office/officeart/2008/layout/HalfCircleOrganizationChart"/>
    <dgm:cxn modelId="{DF5BCA06-2EE8-4712-A166-1F74ED43A34E}" type="presOf" srcId="{ED597664-C273-4651-A706-32AFE0825704}" destId="{B56B0C9C-50FF-43A7-861F-B8315DA5D222}" srcOrd="0" destOrd="0" presId="urn:microsoft.com/office/officeart/2008/layout/HalfCircleOrganizationChart"/>
    <dgm:cxn modelId="{BCB6ED75-20EF-4E9D-A5BB-82302DFD37FE}" type="presOf" srcId="{25C4E973-ADB7-41EA-B632-A60E59F59396}" destId="{5FACE787-C017-448E-AC9B-3D44C8D76812}" srcOrd="0" destOrd="0" presId="urn:microsoft.com/office/officeart/2008/layout/HalfCircleOrganizationChart"/>
    <dgm:cxn modelId="{9A3CF534-87A7-452F-AAF8-9B464BD99792}" type="presOf" srcId="{D7DC6D8E-4B30-4579-B800-9DBFC0E5F06D}" destId="{B5C598C1-99F6-49E3-9228-07EA31C3A60D}" srcOrd="1" destOrd="0" presId="urn:microsoft.com/office/officeart/2008/layout/HalfCircleOrganizationChart"/>
    <dgm:cxn modelId="{B334D974-EB2B-4BE7-BCA8-505116A4D3A2}" srcId="{D7DC6D8E-4B30-4579-B800-9DBFC0E5F06D}" destId="{1EB6D58F-E15E-4ED9-AAB6-42C492FA6462}" srcOrd="2" destOrd="0" parTransId="{ED597664-C273-4651-A706-32AFE0825704}" sibTransId="{835566B4-0BCB-45FB-9412-E4A78EC2C284}"/>
    <dgm:cxn modelId="{D48A3AEE-8C24-4423-9F3C-28AE1785406C}" type="presOf" srcId="{B4C09C17-8295-4709-BB03-2F2DF88353C3}" destId="{E586ACA9-8336-4F54-9E65-902ADDEB54BE}" srcOrd="0" destOrd="0" presId="urn:microsoft.com/office/officeart/2008/layout/HalfCircleOrganizationChart"/>
    <dgm:cxn modelId="{FB3BEFF5-DE1B-400B-912C-E7BD22509030}" srcId="{D7DC6D8E-4B30-4579-B800-9DBFC0E5F06D}" destId="{CEF45FAB-9DF8-428F-90BF-9F01D1404606}" srcOrd="0" destOrd="0" parTransId="{25C4E973-ADB7-41EA-B632-A60E59F59396}" sibTransId="{2E12D80C-3C35-441C-9B41-4BB92B7DE899}"/>
    <dgm:cxn modelId="{9D66D364-4431-4F94-A756-8932A443463E}" srcId="{D7DC6D8E-4B30-4579-B800-9DBFC0E5F06D}" destId="{B4C09C17-8295-4709-BB03-2F2DF88353C3}" srcOrd="1" destOrd="0" parTransId="{FC51CBB7-9AA7-430D-801B-D675D70F3DCF}" sibTransId="{F04AE629-5E60-4EE4-98A3-9D531CFC33F9}"/>
    <dgm:cxn modelId="{F60F5CF9-EBAC-4334-BE87-2BEEC34E4C6E}" type="presOf" srcId="{FC51CBB7-9AA7-430D-801B-D675D70F3DCF}" destId="{2D101057-B72C-412D-8A7E-EA20F855DD6A}" srcOrd="0" destOrd="0" presId="urn:microsoft.com/office/officeart/2008/layout/HalfCircleOrganizationChart"/>
    <dgm:cxn modelId="{AA7F146A-1EBE-49EF-AE36-3557D82B292C}" type="presOf" srcId="{D7DC6D8E-4B30-4579-B800-9DBFC0E5F06D}" destId="{76D3BD81-BF9C-43FD-B891-7B353F4A2357}" srcOrd="0" destOrd="0" presId="urn:microsoft.com/office/officeart/2008/layout/HalfCircleOrganizationChart"/>
    <dgm:cxn modelId="{BD7349AA-05AB-4EEA-8F7D-7864F4B4A7D6}" type="presOf" srcId="{CDC092F7-DABC-4A66-B3EA-C5BD9610CC41}" destId="{A51B80DB-6192-49CF-963B-612BB39FC3ED}" srcOrd="0" destOrd="0" presId="urn:microsoft.com/office/officeart/2008/layout/HalfCircleOrganizationChart"/>
    <dgm:cxn modelId="{9B30CB38-88D0-4A61-9405-DB37EBAC7081}" type="presParOf" srcId="{A51B80DB-6192-49CF-963B-612BB39FC3ED}" destId="{F1A9456D-9476-4B9D-A182-6061B99EEECC}" srcOrd="0" destOrd="0" presId="urn:microsoft.com/office/officeart/2008/layout/HalfCircleOrganizationChart"/>
    <dgm:cxn modelId="{C4A2A1C7-17E4-4AAA-BA07-3A45654BAC7F}" type="presParOf" srcId="{F1A9456D-9476-4B9D-A182-6061B99EEECC}" destId="{82BF3E84-3366-4B6D-AE41-02B912B06736}" srcOrd="0" destOrd="0" presId="urn:microsoft.com/office/officeart/2008/layout/HalfCircleOrganizationChart"/>
    <dgm:cxn modelId="{E7B210CD-974A-437C-AAE6-2EFBD745C893}" type="presParOf" srcId="{82BF3E84-3366-4B6D-AE41-02B912B06736}" destId="{76D3BD81-BF9C-43FD-B891-7B353F4A2357}" srcOrd="0" destOrd="0" presId="urn:microsoft.com/office/officeart/2008/layout/HalfCircleOrganizationChart"/>
    <dgm:cxn modelId="{EF666830-87F5-4BE5-8C84-24795058E7DF}" type="presParOf" srcId="{82BF3E84-3366-4B6D-AE41-02B912B06736}" destId="{3A98B665-B7C8-437F-802B-4DC791FE8F1B}" srcOrd="1" destOrd="0" presId="urn:microsoft.com/office/officeart/2008/layout/HalfCircleOrganizationChart"/>
    <dgm:cxn modelId="{EDEB4762-3D81-48BF-A180-7030DFB1CCD6}" type="presParOf" srcId="{82BF3E84-3366-4B6D-AE41-02B912B06736}" destId="{49132A67-D988-434D-96AE-1F084EC6B557}" srcOrd="2" destOrd="0" presId="urn:microsoft.com/office/officeart/2008/layout/HalfCircleOrganizationChart"/>
    <dgm:cxn modelId="{5EEDB18D-545C-4D1B-A822-1FEB95503F1E}" type="presParOf" srcId="{82BF3E84-3366-4B6D-AE41-02B912B06736}" destId="{B5C598C1-99F6-49E3-9228-07EA31C3A60D}" srcOrd="3" destOrd="0" presId="urn:microsoft.com/office/officeart/2008/layout/HalfCircleOrganizationChart"/>
    <dgm:cxn modelId="{E426783A-54D4-42B2-92C1-4BDDB2A75B9C}" type="presParOf" srcId="{F1A9456D-9476-4B9D-A182-6061B99EEECC}" destId="{C6EB9C5B-0E95-4C75-87BA-D8BCC5B5199E}" srcOrd="1" destOrd="0" presId="urn:microsoft.com/office/officeart/2008/layout/HalfCircleOrganizationChart"/>
    <dgm:cxn modelId="{A40C3AFE-E39D-41DF-8BC0-EB44BC249656}" type="presParOf" srcId="{C6EB9C5B-0E95-4C75-87BA-D8BCC5B5199E}" destId="{5FACE787-C017-448E-AC9B-3D44C8D76812}" srcOrd="0" destOrd="0" presId="urn:microsoft.com/office/officeart/2008/layout/HalfCircleOrganizationChart"/>
    <dgm:cxn modelId="{D3260B84-7115-47D0-B18A-FEEEBF207DC8}" type="presParOf" srcId="{C6EB9C5B-0E95-4C75-87BA-D8BCC5B5199E}" destId="{1AF645CD-D2E0-4117-B540-FEC07328B288}" srcOrd="1" destOrd="0" presId="urn:microsoft.com/office/officeart/2008/layout/HalfCircleOrganizationChart"/>
    <dgm:cxn modelId="{9CF8B306-6201-4970-A400-7AA2E31A0FE3}" type="presParOf" srcId="{1AF645CD-D2E0-4117-B540-FEC07328B288}" destId="{F3B44F2F-31DC-4249-B04C-093839E57F8C}" srcOrd="0" destOrd="0" presId="urn:microsoft.com/office/officeart/2008/layout/HalfCircleOrganizationChart"/>
    <dgm:cxn modelId="{AC77C84A-D25A-4A26-A49F-8AE599D67CF0}" type="presParOf" srcId="{F3B44F2F-31DC-4249-B04C-093839E57F8C}" destId="{7A5905E4-4C78-48CA-819B-48392250CBF2}" srcOrd="0" destOrd="0" presId="urn:microsoft.com/office/officeart/2008/layout/HalfCircleOrganizationChart"/>
    <dgm:cxn modelId="{F9C85337-F318-4A04-A848-64F6ED459482}" type="presParOf" srcId="{F3B44F2F-31DC-4249-B04C-093839E57F8C}" destId="{143CDD2E-4DFD-4A65-8C63-502B9BFDB11A}" srcOrd="1" destOrd="0" presId="urn:microsoft.com/office/officeart/2008/layout/HalfCircleOrganizationChart"/>
    <dgm:cxn modelId="{0D5F3E59-7167-4DD8-94B5-BE72C1881ACA}" type="presParOf" srcId="{F3B44F2F-31DC-4249-B04C-093839E57F8C}" destId="{FE27E644-3951-4954-BDCB-80592DB6A40F}" srcOrd="2" destOrd="0" presId="urn:microsoft.com/office/officeart/2008/layout/HalfCircleOrganizationChart"/>
    <dgm:cxn modelId="{B3FD79FB-519F-40F9-A851-8527B1609377}" type="presParOf" srcId="{F3B44F2F-31DC-4249-B04C-093839E57F8C}" destId="{9BBC6EB6-12B8-4D5C-9F94-B0EDB3ADB2A0}" srcOrd="3" destOrd="0" presId="urn:microsoft.com/office/officeart/2008/layout/HalfCircleOrganizationChart"/>
    <dgm:cxn modelId="{16FE6D34-77F3-400C-B7E0-28B39766F59F}" type="presParOf" srcId="{1AF645CD-D2E0-4117-B540-FEC07328B288}" destId="{B91D2535-DD0E-4403-A408-49B73A21DC1B}" srcOrd="1" destOrd="0" presId="urn:microsoft.com/office/officeart/2008/layout/HalfCircleOrganizationChart"/>
    <dgm:cxn modelId="{88FC319D-6C57-4DEA-ADC4-29638041C843}" type="presParOf" srcId="{1AF645CD-D2E0-4117-B540-FEC07328B288}" destId="{AF9376D1-2854-4504-809A-5E32F19B9CFA}" srcOrd="2" destOrd="0" presId="urn:microsoft.com/office/officeart/2008/layout/HalfCircleOrganizationChart"/>
    <dgm:cxn modelId="{3220D0DA-99FB-4C7C-845D-5DB7F3ABF84D}" type="presParOf" srcId="{C6EB9C5B-0E95-4C75-87BA-D8BCC5B5199E}" destId="{2D101057-B72C-412D-8A7E-EA20F855DD6A}" srcOrd="2" destOrd="0" presId="urn:microsoft.com/office/officeart/2008/layout/HalfCircleOrganizationChart"/>
    <dgm:cxn modelId="{8F335EDD-2671-471D-8C9F-C183A552AFBE}" type="presParOf" srcId="{C6EB9C5B-0E95-4C75-87BA-D8BCC5B5199E}" destId="{9346C69D-AABE-402B-859E-F546B240CEE3}" srcOrd="3" destOrd="0" presId="urn:microsoft.com/office/officeart/2008/layout/HalfCircleOrganizationChart"/>
    <dgm:cxn modelId="{FC4419BF-AC35-4949-A387-2E83BE01290E}" type="presParOf" srcId="{9346C69D-AABE-402B-859E-F546B240CEE3}" destId="{72A771B5-579E-4BE7-B365-16467FE108B0}" srcOrd="0" destOrd="0" presId="urn:microsoft.com/office/officeart/2008/layout/HalfCircleOrganizationChart"/>
    <dgm:cxn modelId="{5D02F34E-8E92-43CF-9315-CFCC88EBB013}" type="presParOf" srcId="{72A771B5-579E-4BE7-B365-16467FE108B0}" destId="{E586ACA9-8336-4F54-9E65-902ADDEB54BE}" srcOrd="0" destOrd="0" presId="urn:microsoft.com/office/officeart/2008/layout/HalfCircleOrganizationChart"/>
    <dgm:cxn modelId="{CC01BEC2-D109-4C95-B824-1C44AD7EDEA2}" type="presParOf" srcId="{72A771B5-579E-4BE7-B365-16467FE108B0}" destId="{C05E1693-B04A-4102-8DF6-21E6C75DDB37}" srcOrd="1" destOrd="0" presId="urn:microsoft.com/office/officeart/2008/layout/HalfCircleOrganizationChart"/>
    <dgm:cxn modelId="{AD03FB76-5321-41AF-9988-0941B75BB7E3}" type="presParOf" srcId="{72A771B5-579E-4BE7-B365-16467FE108B0}" destId="{B2DC8183-1927-4CB1-8C52-8458777F100D}" srcOrd="2" destOrd="0" presId="urn:microsoft.com/office/officeart/2008/layout/HalfCircleOrganizationChart"/>
    <dgm:cxn modelId="{63740FB2-196D-4B1E-ADAE-C2A97C206407}" type="presParOf" srcId="{72A771B5-579E-4BE7-B365-16467FE108B0}" destId="{20B6BB4E-FC03-4949-825B-0E618271824E}" srcOrd="3" destOrd="0" presId="urn:microsoft.com/office/officeart/2008/layout/HalfCircleOrganizationChart"/>
    <dgm:cxn modelId="{2EF7AAD9-4428-4D97-AE90-BA92037CB047}" type="presParOf" srcId="{9346C69D-AABE-402B-859E-F546B240CEE3}" destId="{43CB4518-EFB2-4DD0-8A10-7B9BFB30ED9E}" srcOrd="1" destOrd="0" presId="urn:microsoft.com/office/officeart/2008/layout/HalfCircleOrganizationChart"/>
    <dgm:cxn modelId="{102B89CF-489E-4F93-8E9D-890BDF1D9CF9}" type="presParOf" srcId="{9346C69D-AABE-402B-859E-F546B240CEE3}" destId="{BEBDB220-BC71-404B-9610-8007FCA91156}" srcOrd="2" destOrd="0" presId="urn:microsoft.com/office/officeart/2008/layout/HalfCircleOrganizationChart"/>
    <dgm:cxn modelId="{9645B7E7-546D-4CBB-90B6-E30326A52352}" type="presParOf" srcId="{C6EB9C5B-0E95-4C75-87BA-D8BCC5B5199E}" destId="{B56B0C9C-50FF-43A7-861F-B8315DA5D222}" srcOrd="4" destOrd="0" presId="urn:microsoft.com/office/officeart/2008/layout/HalfCircleOrganizationChart"/>
    <dgm:cxn modelId="{F3DF5B9D-DD50-4E1C-ABFD-4E7505787452}" type="presParOf" srcId="{C6EB9C5B-0E95-4C75-87BA-D8BCC5B5199E}" destId="{166DC96A-168E-4599-847B-7D7D7CD7444D}" srcOrd="5" destOrd="0" presId="urn:microsoft.com/office/officeart/2008/layout/HalfCircleOrganizationChart"/>
    <dgm:cxn modelId="{3C9EE9A2-A172-4AD9-807A-7D087CC862A9}" type="presParOf" srcId="{166DC96A-168E-4599-847B-7D7D7CD7444D}" destId="{65AEBAA2-4397-439B-8643-42CEBACAE797}" srcOrd="0" destOrd="0" presId="urn:microsoft.com/office/officeart/2008/layout/HalfCircleOrganizationChart"/>
    <dgm:cxn modelId="{41850552-A2D2-4321-B808-14EE0B4ABA4C}" type="presParOf" srcId="{65AEBAA2-4397-439B-8643-42CEBACAE797}" destId="{407B98C0-60E5-4EB4-8593-8476FC15C84A}" srcOrd="0" destOrd="0" presId="urn:microsoft.com/office/officeart/2008/layout/HalfCircleOrganizationChart"/>
    <dgm:cxn modelId="{59AAD2A5-4799-447C-BD00-6816D7F264E0}" type="presParOf" srcId="{65AEBAA2-4397-439B-8643-42CEBACAE797}" destId="{753F5010-4DA9-42A6-ADB7-69AA6BEDE7DF}" srcOrd="1" destOrd="0" presId="urn:microsoft.com/office/officeart/2008/layout/HalfCircleOrganizationChart"/>
    <dgm:cxn modelId="{3486B0E6-BCC6-497A-8AE3-78D453B55B2D}" type="presParOf" srcId="{65AEBAA2-4397-439B-8643-42CEBACAE797}" destId="{CF8B07E8-4A2B-473E-8CA7-430387F7B8FF}" srcOrd="2" destOrd="0" presId="urn:microsoft.com/office/officeart/2008/layout/HalfCircleOrganizationChart"/>
    <dgm:cxn modelId="{88D03A76-1DF7-420D-A1E4-04FCC8C4A45D}" type="presParOf" srcId="{65AEBAA2-4397-439B-8643-42CEBACAE797}" destId="{162D63DD-193A-405B-A17E-251A6AF99DA5}" srcOrd="3" destOrd="0" presId="urn:microsoft.com/office/officeart/2008/layout/HalfCircleOrganizationChart"/>
    <dgm:cxn modelId="{BF9F1693-7DC3-4A61-AFB2-14DB51EEAFBF}" type="presParOf" srcId="{166DC96A-168E-4599-847B-7D7D7CD7444D}" destId="{BA710E46-C160-4DB5-9A96-C26ADB7493BC}" srcOrd="1" destOrd="0" presId="urn:microsoft.com/office/officeart/2008/layout/HalfCircleOrganizationChart"/>
    <dgm:cxn modelId="{CFFA2E02-DE05-4613-B253-6147664C57E7}" type="presParOf" srcId="{166DC96A-168E-4599-847B-7D7D7CD7444D}" destId="{986B483D-81BA-4EC1-86FE-2EAF6871C97E}" srcOrd="2" destOrd="0" presId="urn:microsoft.com/office/officeart/2008/layout/HalfCircleOrganizationChart"/>
    <dgm:cxn modelId="{08E04295-CD77-4CF4-AF11-849048BCB6DE}" type="presParOf" srcId="{F1A9456D-9476-4B9D-A182-6061B99EEECC}" destId="{AE303823-6605-4F74-A215-CC441034E4E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D9B9B-8DC1-4E20-8D79-585B95AE98F9}" type="doc">
      <dgm:prSet loTypeId="urn:microsoft.com/office/officeart/2008/layout/NameandTitleOrganizationalChart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A2ACDF8-D863-450E-B4A2-CB377DACAED9}">
      <dgm:prSet phldrT="[Текст]"/>
      <dgm:spPr/>
      <dgm:t>
        <a:bodyPr/>
        <a:lstStyle/>
        <a:p>
          <a:r>
            <a:rPr lang="ru-RU" dirty="0" smtClean="0"/>
            <a:t>Обеспечение жильем военнослужащих:</a:t>
          </a:r>
          <a:endParaRPr lang="ru-RU" dirty="0"/>
        </a:p>
      </dgm:t>
    </dgm:pt>
    <dgm:pt modelId="{5C005502-0E66-4676-B4FC-8A26120D6265}" type="parTrans" cxnId="{73C0D910-4A18-41DB-95C2-C56EB32E01F2}">
      <dgm:prSet/>
      <dgm:spPr/>
      <dgm:t>
        <a:bodyPr/>
        <a:lstStyle/>
        <a:p>
          <a:endParaRPr lang="ru-RU"/>
        </a:p>
      </dgm:t>
    </dgm:pt>
    <dgm:pt modelId="{AE09A230-13A7-4A3B-8894-0D160EB445DB}" type="sibTrans" cxnId="{73C0D910-4A18-41DB-95C2-C56EB32E01F2}">
      <dgm:prSet/>
      <dgm:spPr/>
      <dgm:t>
        <a:bodyPr/>
        <a:lstStyle/>
        <a:p>
          <a:r>
            <a:rPr lang="ru-RU" dirty="0" smtClean="0"/>
            <a:t>13</a:t>
          </a:r>
          <a:endParaRPr lang="ru-RU" dirty="0"/>
        </a:p>
      </dgm:t>
    </dgm:pt>
    <dgm:pt modelId="{7519198F-5586-47BA-865A-A7F5CC12EABB}">
      <dgm:prSet phldrT="[Текст]"/>
      <dgm:spPr/>
      <dgm:t>
        <a:bodyPr/>
        <a:lstStyle/>
        <a:p>
          <a:r>
            <a:rPr lang="ru-RU" dirty="0" smtClean="0"/>
            <a:t>Единовременная денежная выплата</a:t>
          </a:r>
          <a:endParaRPr lang="ru-RU" dirty="0"/>
        </a:p>
      </dgm:t>
    </dgm:pt>
    <dgm:pt modelId="{3779A5E3-99E4-4F24-A36B-1F4A6024F6A6}" type="parTrans" cxnId="{B5BE7994-E1F9-42E4-83C3-BE0E8237F9AC}">
      <dgm:prSet/>
      <dgm:spPr/>
      <dgm:t>
        <a:bodyPr/>
        <a:lstStyle/>
        <a:p>
          <a:endParaRPr lang="ru-RU"/>
        </a:p>
      </dgm:t>
    </dgm:pt>
    <dgm:pt modelId="{375E296C-9A88-4B36-9782-C29DE6B189BD}" type="sibTrans" cxnId="{B5BE7994-E1F9-42E4-83C3-BE0E8237F9AC}">
      <dgm:prSet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8EBD7319-9F4C-4218-8A28-AE5255019565}">
      <dgm:prSet phldrT="[Текст]"/>
      <dgm:spPr/>
      <dgm:t>
        <a:bodyPr/>
        <a:lstStyle/>
        <a:p>
          <a:r>
            <a:rPr lang="ru-RU" dirty="0" smtClean="0"/>
            <a:t>Жилое помещение</a:t>
          </a:r>
          <a:endParaRPr lang="ru-RU" dirty="0"/>
        </a:p>
      </dgm:t>
    </dgm:pt>
    <dgm:pt modelId="{446C6CE4-C22F-4527-9EEE-4F70222C8D10}" type="parTrans" cxnId="{CFADDF0A-3714-4910-B15B-75F4A52EED2E}">
      <dgm:prSet/>
      <dgm:spPr/>
      <dgm:t>
        <a:bodyPr/>
        <a:lstStyle/>
        <a:p>
          <a:endParaRPr lang="ru-RU"/>
        </a:p>
      </dgm:t>
    </dgm:pt>
    <dgm:pt modelId="{EA4CC8E2-9ABC-41BC-B455-25D9678C3461}" type="sibTrans" cxnId="{CFADDF0A-3714-4910-B15B-75F4A52EED2E}">
      <dgm:prSet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A19C4CF-7DD6-4A54-9841-96AA141D22FB}">
      <dgm:prSet phldrT="[Текст]"/>
      <dgm:spPr/>
      <dgm:t>
        <a:bodyPr/>
        <a:lstStyle/>
        <a:p>
          <a:r>
            <a:rPr lang="ru-RU" dirty="0" smtClean="0"/>
            <a:t>Приобретаемое в собственность</a:t>
          </a:r>
          <a:endParaRPr lang="ru-RU" dirty="0"/>
        </a:p>
      </dgm:t>
    </dgm:pt>
    <dgm:pt modelId="{6091B0A8-AE9B-43F7-84C5-4CFD1285175A}" type="parTrans" cxnId="{0EF19268-74E2-4859-8C77-367AC89EF2FA}">
      <dgm:prSet/>
      <dgm:spPr/>
      <dgm:t>
        <a:bodyPr/>
        <a:lstStyle/>
        <a:p>
          <a:endParaRPr lang="ru-RU"/>
        </a:p>
      </dgm:t>
    </dgm:pt>
    <dgm:pt modelId="{37FFD9AA-CC63-4A23-B311-2BA63B60ADBF}" type="sibTrans" cxnId="{0EF19268-74E2-4859-8C77-367AC89EF2FA}">
      <dgm:prSet/>
      <dgm:spPr/>
      <dgm:t>
        <a:bodyPr/>
        <a:lstStyle/>
        <a:p>
          <a:r>
            <a:rPr lang="ru-RU" dirty="0" smtClean="0"/>
            <a:t>0</a:t>
          </a:r>
          <a:endParaRPr lang="ru-RU" dirty="0"/>
        </a:p>
      </dgm:t>
    </dgm:pt>
    <dgm:pt modelId="{5D1E1873-3193-4173-88F2-5AB86EC43194}">
      <dgm:prSet phldrT="[Текст]"/>
      <dgm:spPr/>
      <dgm:t>
        <a:bodyPr/>
        <a:lstStyle/>
        <a:p>
          <a:r>
            <a:rPr lang="ru-RU" dirty="0" smtClean="0"/>
            <a:t>По договору социального найма</a:t>
          </a:r>
          <a:endParaRPr lang="ru-RU" dirty="0"/>
        </a:p>
      </dgm:t>
    </dgm:pt>
    <dgm:pt modelId="{3F048449-4C20-44A3-8225-93BB0FDED840}" type="parTrans" cxnId="{8DFDFF9D-2FCB-4DC4-BF9E-E2FC2F54789B}">
      <dgm:prSet/>
      <dgm:spPr/>
      <dgm:t>
        <a:bodyPr/>
        <a:lstStyle/>
        <a:p>
          <a:endParaRPr lang="ru-RU"/>
        </a:p>
      </dgm:t>
    </dgm:pt>
    <dgm:pt modelId="{B4DB38FA-93FD-48C9-B4BF-1AEDCD17EA41}" type="sibTrans" cxnId="{8DFDFF9D-2FCB-4DC4-BF9E-E2FC2F54789B}">
      <dgm:prSet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A77519C-C810-49AB-8FDE-88175D9D72EE}" type="pres">
      <dgm:prSet presAssocID="{B1FD9B9B-8DC1-4E20-8D79-585B95AE98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7A7E1D-39D2-47F4-9812-84138D3EE87D}" type="pres">
      <dgm:prSet presAssocID="{FA2ACDF8-D863-450E-B4A2-CB377DACAED9}" presName="hierRoot1" presStyleCnt="0">
        <dgm:presLayoutVars>
          <dgm:hierBranch val="init"/>
        </dgm:presLayoutVars>
      </dgm:prSet>
      <dgm:spPr/>
    </dgm:pt>
    <dgm:pt modelId="{F15ABECE-55EB-4079-B932-9CBEA164DE2D}" type="pres">
      <dgm:prSet presAssocID="{FA2ACDF8-D863-450E-B4A2-CB377DACAED9}" presName="rootComposite1" presStyleCnt="0"/>
      <dgm:spPr/>
    </dgm:pt>
    <dgm:pt modelId="{029295F1-3DBB-46B0-A04B-6077459877C6}" type="pres">
      <dgm:prSet presAssocID="{FA2ACDF8-D863-450E-B4A2-CB377DACAED9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4252914-BB42-4292-9E64-ABD805861604}" type="pres">
      <dgm:prSet presAssocID="{FA2ACDF8-D863-450E-B4A2-CB377DACAED9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993805F-10AE-4911-BB29-D5A8C695E662}" type="pres">
      <dgm:prSet presAssocID="{FA2ACDF8-D863-450E-B4A2-CB377DACAED9}" presName="rootConnector1" presStyleLbl="node1" presStyleIdx="0" presStyleCnt="4"/>
      <dgm:spPr/>
      <dgm:t>
        <a:bodyPr/>
        <a:lstStyle/>
        <a:p>
          <a:endParaRPr lang="ru-RU"/>
        </a:p>
      </dgm:t>
    </dgm:pt>
    <dgm:pt modelId="{1B1AA8FE-3147-4189-B971-31CC61158677}" type="pres">
      <dgm:prSet presAssocID="{FA2ACDF8-D863-450E-B4A2-CB377DACAED9}" presName="hierChild2" presStyleCnt="0"/>
      <dgm:spPr/>
    </dgm:pt>
    <dgm:pt modelId="{DE03324D-ADF5-46F6-9FBE-C605EFF60D74}" type="pres">
      <dgm:prSet presAssocID="{3779A5E3-99E4-4F24-A36B-1F4A6024F6A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EB14B7F-BE3B-47E2-8ABC-CBD1BEA851AF}" type="pres">
      <dgm:prSet presAssocID="{7519198F-5586-47BA-865A-A7F5CC12EABB}" presName="hierRoot2" presStyleCnt="0">
        <dgm:presLayoutVars>
          <dgm:hierBranch val="init"/>
        </dgm:presLayoutVars>
      </dgm:prSet>
      <dgm:spPr/>
    </dgm:pt>
    <dgm:pt modelId="{FADE8BB3-1E81-4100-9179-78A3BCD27604}" type="pres">
      <dgm:prSet presAssocID="{7519198F-5586-47BA-865A-A7F5CC12EABB}" presName="rootComposite" presStyleCnt="0"/>
      <dgm:spPr/>
    </dgm:pt>
    <dgm:pt modelId="{DBBFEAB3-8E28-4E01-B3E5-4BE0B544A88C}" type="pres">
      <dgm:prSet presAssocID="{7519198F-5586-47BA-865A-A7F5CC12EABB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A8CCEEB-EF57-4BCF-8301-2C9346E0AD59}" type="pres">
      <dgm:prSet presAssocID="{7519198F-5586-47BA-865A-A7F5CC12EABB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B924FCA-36BF-4761-A185-AA25A4A227DE}" type="pres">
      <dgm:prSet presAssocID="{7519198F-5586-47BA-865A-A7F5CC12EABB}" presName="rootConnector" presStyleLbl="node2" presStyleIdx="0" presStyleCnt="0"/>
      <dgm:spPr/>
      <dgm:t>
        <a:bodyPr/>
        <a:lstStyle/>
        <a:p>
          <a:endParaRPr lang="ru-RU"/>
        </a:p>
      </dgm:t>
    </dgm:pt>
    <dgm:pt modelId="{95962F05-CF61-4034-BB5D-09F996BE7675}" type="pres">
      <dgm:prSet presAssocID="{7519198F-5586-47BA-865A-A7F5CC12EABB}" presName="hierChild4" presStyleCnt="0"/>
      <dgm:spPr/>
    </dgm:pt>
    <dgm:pt modelId="{1A619F3B-FB7E-4F80-8D07-B7143F426A82}" type="pres">
      <dgm:prSet presAssocID="{7519198F-5586-47BA-865A-A7F5CC12EABB}" presName="hierChild5" presStyleCnt="0"/>
      <dgm:spPr/>
    </dgm:pt>
    <dgm:pt modelId="{E6356692-B8A8-4674-A868-FD9195C3EC34}" type="pres">
      <dgm:prSet presAssocID="{446C6CE4-C22F-4527-9EEE-4F70222C8D1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8760163-78F0-434C-B195-772CE40ABEB0}" type="pres">
      <dgm:prSet presAssocID="{8EBD7319-9F4C-4218-8A28-AE5255019565}" presName="hierRoot2" presStyleCnt="0">
        <dgm:presLayoutVars>
          <dgm:hierBranch val="init"/>
        </dgm:presLayoutVars>
      </dgm:prSet>
      <dgm:spPr/>
    </dgm:pt>
    <dgm:pt modelId="{E07CB5E5-C8E7-4F79-925D-5DD3FB10D5B5}" type="pres">
      <dgm:prSet presAssocID="{8EBD7319-9F4C-4218-8A28-AE5255019565}" presName="rootComposite" presStyleCnt="0"/>
      <dgm:spPr/>
    </dgm:pt>
    <dgm:pt modelId="{FA495F29-C834-4B3F-A8E5-9F21663791E0}" type="pres">
      <dgm:prSet presAssocID="{8EBD7319-9F4C-4218-8A28-AE5255019565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76B6833-768F-44F2-A307-01C904186B43}" type="pres">
      <dgm:prSet presAssocID="{8EBD7319-9F4C-4218-8A28-AE5255019565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34F5E75-AADE-40F1-A688-1E1450D1CD8B}" type="pres">
      <dgm:prSet presAssocID="{8EBD7319-9F4C-4218-8A28-AE5255019565}" presName="rootConnector" presStyleLbl="node2" presStyleIdx="0" presStyleCnt="0"/>
      <dgm:spPr/>
      <dgm:t>
        <a:bodyPr/>
        <a:lstStyle/>
        <a:p>
          <a:endParaRPr lang="ru-RU"/>
        </a:p>
      </dgm:t>
    </dgm:pt>
    <dgm:pt modelId="{F1823AFE-34DE-48DC-81E4-9FE1F6ED36D3}" type="pres">
      <dgm:prSet presAssocID="{8EBD7319-9F4C-4218-8A28-AE5255019565}" presName="hierChild4" presStyleCnt="0"/>
      <dgm:spPr/>
    </dgm:pt>
    <dgm:pt modelId="{7B002E0F-5FAF-4C5B-876B-47C4A117DA04}" type="pres">
      <dgm:prSet presAssocID="{6091B0A8-AE9B-43F7-84C5-4CFD1285175A}" presName="Name37" presStyleLbl="parChTrans1D3" presStyleIdx="0" presStyleCnt="2"/>
      <dgm:spPr/>
      <dgm:t>
        <a:bodyPr/>
        <a:lstStyle/>
        <a:p>
          <a:endParaRPr lang="ru-RU"/>
        </a:p>
      </dgm:t>
    </dgm:pt>
    <dgm:pt modelId="{25AD020D-1C52-4B55-9B94-DCE91486C6F4}" type="pres">
      <dgm:prSet presAssocID="{1A19C4CF-7DD6-4A54-9841-96AA141D22FB}" presName="hierRoot2" presStyleCnt="0">
        <dgm:presLayoutVars>
          <dgm:hierBranch val="init"/>
        </dgm:presLayoutVars>
      </dgm:prSet>
      <dgm:spPr/>
    </dgm:pt>
    <dgm:pt modelId="{9CCB8D50-0B8A-49AA-B4BF-A26407880603}" type="pres">
      <dgm:prSet presAssocID="{1A19C4CF-7DD6-4A54-9841-96AA141D22FB}" presName="rootComposite" presStyleCnt="0"/>
      <dgm:spPr/>
    </dgm:pt>
    <dgm:pt modelId="{C8C1C294-7050-4B75-9501-E948FD607A45}" type="pres">
      <dgm:prSet presAssocID="{1A19C4CF-7DD6-4A54-9841-96AA141D22FB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0390222-9D90-4334-8A59-B2F6D3E7D51D}" type="pres">
      <dgm:prSet presAssocID="{1A19C4CF-7DD6-4A54-9841-96AA141D22FB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A0EC314-E8CF-4CDC-90AC-FC0DDC1734DF}" type="pres">
      <dgm:prSet presAssocID="{1A19C4CF-7DD6-4A54-9841-96AA141D22FB}" presName="rootConnector" presStyleLbl="node3" presStyleIdx="0" presStyleCnt="0"/>
      <dgm:spPr/>
      <dgm:t>
        <a:bodyPr/>
        <a:lstStyle/>
        <a:p>
          <a:endParaRPr lang="ru-RU"/>
        </a:p>
      </dgm:t>
    </dgm:pt>
    <dgm:pt modelId="{54A2A53C-6EED-403A-96B4-5F163CFF6150}" type="pres">
      <dgm:prSet presAssocID="{1A19C4CF-7DD6-4A54-9841-96AA141D22FB}" presName="hierChild4" presStyleCnt="0"/>
      <dgm:spPr/>
    </dgm:pt>
    <dgm:pt modelId="{E033F921-761E-45F4-9743-684DF913C5B9}" type="pres">
      <dgm:prSet presAssocID="{1A19C4CF-7DD6-4A54-9841-96AA141D22FB}" presName="hierChild5" presStyleCnt="0"/>
      <dgm:spPr/>
    </dgm:pt>
    <dgm:pt modelId="{33FF76D1-3FAB-4A20-BF54-9EFD170576C6}" type="pres">
      <dgm:prSet presAssocID="{3F048449-4C20-44A3-8225-93BB0FDED840}" presName="Name37" presStyleLbl="parChTrans1D3" presStyleIdx="1" presStyleCnt="2"/>
      <dgm:spPr/>
      <dgm:t>
        <a:bodyPr/>
        <a:lstStyle/>
        <a:p>
          <a:endParaRPr lang="ru-RU"/>
        </a:p>
      </dgm:t>
    </dgm:pt>
    <dgm:pt modelId="{017F92EB-0E64-4309-82F2-9ADA93E505CB}" type="pres">
      <dgm:prSet presAssocID="{5D1E1873-3193-4173-88F2-5AB86EC43194}" presName="hierRoot2" presStyleCnt="0">
        <dgm:presLayoutVars>
          <dgm:hierBranch val="init"/>
        </dgm:presLayoutVars>
      </dgm:prSet>
      <dgm:spPr/>
    </dgm:pt>
    <dgm:pt modelId="{A32345DD-0864-4FBA-9F0D-5559263319C5}" type="pres">
      <dgm:prSet presAssocID="{5D1E1873-3193-4173-88F2-5AB86EC43194}" presName="rootComposite" presStyleCnt="0"/>
      <dgm:spPr/>
    </dgm:pt>
    <dgm:pt modelId="{3799A523-D13B-4A7C-AC1E-C637CE9B96D1}" type="pres">
      <dgm:prSet presAssocID="{5D1E1873-3193-4173-88F2-5AB86EC43194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42D7D22-3FD6-4E5D-A578-60F0E9C09077}" type="pres">
      <dgm:prSet presAssocID="{5D1E1873-3193-4173-88F2-5AB86EC43194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8930EE5-6187-4A98-9B17-043F60A9E56E}" type="pres">
      <dgm:prSet presAssocID="{5D1E1873-3193-4173-88F2-5AB86EC43194}" presName="rootConnector" presStyleLbl="node3" presStyleIdx="0" presStyleCnt="0"/>
      <dgm:spPr/>
      <dgm:t>
        <a:bodyPr/>
        <a:lstStyle/>
        <a:p>
          <a:endParaRPr lang="ru-RU"/>
        </a:p>
      </dgm:t>
    </dgm:pt>
    <dgm:pt modelId="{9AD55072-E9E1-42DC-A3CE-5B8603D01BF2}" type="pres">
      <dgm:prSet presAssocID="{5D1E1873-3193-4173-88F2-5AB86EC43194}" presName="hierChild4" presStyleCnt="0"/>
      <dgm:spPr/>
    </dgm:pt>
    <dgm:pt modelId="{D68091A3-81D8-4A09-90CE-8CEE2ABA8968}" type="pres">
      <dgm:prSet presAssocID="{5D1E1873-3193-4173-88F2-5AB86EC43194}" presName="hierChild5" presStyleCnt="0"/>
      <dgm:spPr/>
    </dgm:pt>
    <dgm:pt modelId="{4886723B-F250-4B74-8F2D-FC4CDFFA8AB8}" type="pres">
      <dgm:prSet presAssocID="{8EBD7319-9F4C-4218-8A28-AE5255019565}" presName="hierChild5" presStyleCnt="0"/>
      <dgm:spPr/>
    </dgm:pt>
    <dgm:pt modelId="{455E594D-C85B-4F2B-8FF8-FB5E0525BA9B}" type="pres">
      <dgm:prSet presAssocID="{FA2ACDF8-D863-450E-B4A2-CB377DACAED9}" presName="hierChild3" presStyleCnt="0"/>
      <dgm:spPr/>
    </dgm:pt>
  </dgm:ptLst>
  <dgm:cxnLst>
    <dgm:cxn modelId="{3BABD76C-EFCF-496B-8E6F-42F2D3E433D2}" type="presOf" srcId="{FA2ACDF8-D863-450E-B4A2-CB377DACAED9}" destId="{029295F1-3DBB-46B0-A04B-6077459877C6}" srcOrd="0" destOrd="0" presId="urn:microsoft.com/office/officeart/2008/layout/NameandTitleOrganizationalChart"/>
    <dgm:cxn modelId="{B5BE7994-E1F9-42E4-83C3-BE0E8237F9AC}" srcId="{FA2ACDF8-D863-450E-B4A2-CB377DACAED9}" destId="{7519198F-5586-47BA-865A-A7F5CC12EABB}" srcOrd="0" destOrd="0" parTransId="{3779A5E3-99E4-4F24-A36B-1F4A6024F6A6}" sibTransId="{375E296C-9A88-4B36-9782-C29DE6B189BD}"/>
    <dgm:cxn modelId="{FA551ADD-A730-4FE5-9DA6-E475C9F15128}" type="presOf" srcId="{37FFD9AA-CC63-4A23-B311-2BA63B60ADBF}" destId="{20390222-9D90-4334-8A59-B2F6D3E7D51D}" srcOrd="0" destOrd="0" presId="urn:microsoft.com/office/officeart/2008/layout/NameandTitleOrganizationalChart"/>
    <dgm:cxn modelId="{0EF19268-74E2-4859-8C77-367AC89EF2FA}" srcId="{8EBD7319-9F4C-4218-8A28-AE5255019565}" destId="{1A19C4CF-7DD6-4A54-9841-96AA141D22FB}" srcOrd="0" destOrd="0" parTransId="{6091B0A8-AE9B-43F7-84C5-4CFD1285175A}" sibTransId="{37FFD9AA-CC63-4A23-B311-2BA63B60ADBF}"/>
    <dgm:cxn modelId="{D6287E58-AF1A-45BD-9F48-6AC06B8CBE47}" type="presOf" srcId="{FA2ACDF8-D863-450E-B4A2-CB377DACAED9}" destId="{A993805F-10AE-4911-BB29-D5A8C695E662}" srcOrd="1" destOrd="0" presId="urn:microsoft.com/office/officeart/2008/layout/NameandTitleOrganizationalChart"/>
    <dgm:cxn modelId="{71B38EAF-5C50-4EB5-A495-BE8C4DAA09D0}" type="presOf" srcId="{8EBD7319-9F4C-4218-8A28-AE5255019565}" destId="{834F5E75-AADE-40F1-A688-1E1450D1CD8B}" srcOrd="1" destOrd="0" presId="urn:microsoft.com/office/officeart/2008/layout/NameandTitleOrganizationalChart"/>
    <dgm:cxn modelId="{CA4BC14D-5766-4EEB-8EB4-38E5F9A33B87}" type="presOf" srcId="{1A19C4CF-7DD6-4A54-9841-96AA141D22FB}" destId="{C8C1C294-7050-4B75-9501-E948FD607A45}" srcOrd="0" destOrd="0" presId="urn:microsoft.com/office/officeart/2008/layout/NameandTitleOrganizationalChart"/>
    <dgm:cxn modelId="{7011FFFD-CAC1-4D0B-8755-1AB57ACCE908}" type="presOf" srcId="{7519198F-5586-47BA-865A-A7F5CC12EABB}" destId="{7B924FCA-36BF-4761-A185-AA25A4A227DE}" srcOrd="1" destOrd="0" presId="urn:microsoft.com/office/officeart/2008/layout/NameandTitleOrganizationalChart"/>
    <dgm:cxn modelId="{73C0D910-4A18-41DB-95C2-C56EB32E01F2}" srcId="{B1FD9B9B-8DC1-4E20-8D79-585B95AE98F9}" destId="{FA2ACDF8-D863-450E-B4A2-CB377DACAED9}" srcOrd="0" destOrd="0" parTransId="{5C005502-0E66-4676-B4FC-8A26120D6265}" sibTransId="{AE09A230-13A7-4A3B-8894-0D160EB445DB}"/>
    <dgm:cxn modelId="{8DFDFF9D-2FCB-4DC4-BF9E-E2FC2F54789B}" srcId="{8EBD7319-9F4C-4218-8A28-AE5255019565}" destId="{5D1E1873-3193-4173-88F2-5AB86EC43194}" srcOrd="1" destOrd="0" parTransId="{3F048449-4C20-44A3-8225-93BB0FDED840}" sibTransId="{B4DB38FA-93FD-48C9-B4BF-1AEDCD17EA41}"/>
    <dgm:cxn modelId="{FD048463-1422-41F0-B48D-E81C9361D527}" type="presOf" srcId="{3779A5E3-99E4-4F24-A36B-1F4A6024F6A6}" destId="{DE03324D-ADF5-46F6-9FBE-C605EFF60D74}" srcOrd="0" destOrd="0" presId="urn:microsoft.com/office/officeart/2008/layout/NameandTitleOrganizationalChart"/>
    <dgm:cxn modelId="{BF832F20-81E1-42CE-A6B1-FCA1AF6071B4}" type="presOf" srcId="{EA4CC8E2-9ABC-41BC-B455-25D9678C3461}" destId="{876B6833-768F-44F2-A307-01C904186B43}" srcOrd="0" destOrd="0" presId="urn:microsoft.com/office/officeart/2008/layout/NameandTitleOrganizationalChart"/>
    <dgm:cxn modelId="{8EA43088-58B9-4594-9282-8CE77B81B0FA}" type="presOf" srcId="{B4DB38FA-93FD-48C9-B4BF-1AEDCD17EA41}" destId="{242D7D22-3FD6-4E5D-A578-60F0E9C09077}" srcOrd="0" destOrd="0" presId="urn:microsoft.com/office/officeart/2008/layout/NameandTitleOrganizationalChart"/>
    <dgm:cxn modelId="{E084DFBE-D3CC-48D5-B97B-8E63B8CD1F6B}" type="presOf" srcId="{5D1E1873-3193-4173-88F2-5AB86EC43194}" destId="{B8930EE5-6187-4A98-9B17-043F60A9E56E}" srcOrd="1" destOrd="0" presId="urn:microsoft.com/office/officeart/2008/layout/NameandTitleOrganizationalChart"/>
    <dgm:cxn modelId="{7D123589-E3B1-4759-B4DC-1F0F25F4F5EB}" type="presOf" srcId="{7519198F-5586-47BA-865A-A7F5CC12EABB}" destId="{DBBFEAB3-8E28-4E01-B3E5-4BE0B544A88C}" srcOrd="0" destOrd="0" presId="urn:microsoft.com/office/officeart/2008/layout/NameandTitleOrganizationalChart"/>
    <dgm:cxn modelId="{CFADDF0A-3714-4910-B15B-75F4A52EED2E}" srcId="{FA2ACDF8-D863-450E-B4A2-CB377DACAED9}" destId="{8EBD7319-9F4C-4218-8A28-AE5255019565}" srcOrd="1" destOrd="0" parTransId="{446C6CE4-C22F-4527-9EEE-4F70222C8D10}" sibTransId="{EA4CC8E2-9ABC-41BC-B455-25D9678C3461}"/>
    <dgm:cxn modelId="{5C058959-2A7D-45D0-A601-9B2D77BECD67}" type="presOf" srcId="{375E296C-9A88-4B36-9782-C29DE6B189BD}" destId="{3A8CCEEB-EF57-4BCF-8301-2C9346E0AD59}" srcOrd="0" destOrd="0" presId="urn:microsoft.com/office/officeart/2008/layout/NameandTitleOrganizationalChart"/>
    <dgm:cxn modelId="{AD895003-8662-4A1A-95F1-E57B1F8B7C6B}" type="presOf" srcId="{8EBD7319-9F4C-4218-8A28-AE5255019565}" destId="{FA495F29-C834-4B3F-A8E5-9F21663791E0}" srcOrd="0" destOrd="0" presId="urn:microsoft.com/office/officeart/2008/layout/NameandTitleOrganizationalChart"/>
    <dgm:cxn modelId="{B066DBF3-91E6-4E2D-A8E9-9F8032420601}" type="presOf" srcId="{446C6CE4-C22F-4527-9EEE-4F70222C8D10}" destId="{E6356692-B8A8-4674-A868-FD9195C3EC34}" srcOrd="0" destOrd="0" presId="urn:microsoft.com/office/officeart/2008/layout/NameandTitleOrganizationalChart"/>
    <dgm:cxn modelId="{580BA6A5-C7CC-496B-83E7-FEF0A2261A9E}" type="presOf" srcId="{AE09A230-13A7-4A3B-8894-0D160EB445DB}" destId="{24252914-BB42-4292-9E64-ABD805861604}" srcOrd="0" destOrd="0" presId="urn:microsoft.com/office/officeart/2008/layout/NameandTitleOrganizationalChart"/>
    <dgm:cxn modelId="{4BD32143-69C3-4D32-8BB1-2C0CF2CC077F}" type="presOf" srcId="{5D1E1873-3193-4173-88F2-5AB86EC43194}" destId="{3799A523-D13B-4A7C-AC1E-C637CE9B96D1}" srcOrd="0" destOrd="0" presId="urn:microsoft.com/office/officeart/2008/layout/NameandTitleOrganizationalChart"/>
    <dgm:cxn modelId="{C974C80D-EB9B-4F50-89ED-F8E22C8F5EF2}" type="presOf" srcId="{B1FD9B9B-8DC1-4E20-8D79-585B95AE98F9}" destId="{0A77519C-C810-49AB-8FDE-88175D9D72EE}" srcOrd="0" destOrd="0" presId="urn:microsoft.com/office/officeart/2008/layout/NameandTitleOrganizationalChart"/>
    <dgm:cxn modelId="{4C043AED-15CC-45CF-93D2-F1F1725A70FB}" type="presOf" srcId="{3F048449-4C20-44A3-8225-93BB0FDED840}" destId="{33FF76D1-3FAB-4A20-BF54-9EFD170576C6}" srcOrd="0" destOrd="0" presId="urn:microsoft.com/office/officeart/2008/layout/NameandTitleOrganizationalChart"/>
    <dgm:cxn modelId="{180AEC2F-49EB-4241-93E3-C24B6D369A45}" type="presOf" srcId="{6091B0A8-AE9B-43F7-84C5-4CFD1285175A}" destId="{7B002E0F-5FAF-4C5B-876B-47C4A117DA04}" srcOrd="0" destOrd="0" presId="urn:microsoft.com/office/officeart/2008/layout/NameandTitleOrganizationalChart"/>
    <dgm:cxn modelId="{687625AA-2509-41CE-80C4-D11AE9A11BA8}" type="presOf" srcId="{1A19C4CF-7DD6-4A54-9841-96AA141D22FB}" destId="{4A0EC314-E8CF-4CDC-90AC-FC0DDC1734DF}" srcOrd="1" destOrd="0" presId="urn:microsoft.com/office/officeart/2008/layout/NameandTitleOrganizationalChart"/>
    <dgm:cxn modelId="{844C5C46-4EE5-4176-ACBD-B4444643B912}" type="presParOf" srcId="{0A77519C-C810-49AB-8FDE-88175D9D72EE}" destId="{017A7E1D-39D2-47F4-9812-84138D3EE87D}" srcOrd="0" destOrd="0" presId="urn:microsoft.com/office/officeart/2008/layout/NameandTitleOrganizationalChart"/>
    <dgm:cxn modelId="{1DBFDA94-E8F0-4270-8EAC-FA74A7788EE7}" type="presParOf" srcId="{017A7E1D-39D2-47F4-9812-84138D3EE87D}" destId="{F15ABECE-55EB-4079-B932-9CBEA164DE2D}" srcOrd="0" destOrd="0" presId="urn:microsoft.com/office/officeart/2008/layout/NameandTitleOrganizationalChart"/>
    <dgm:cxn modelId="{A1AF5099-0A67-4F44-BA9C-7F4CD275D73C}" type="presParOf" srcId="{F15ABECE-55EB-4079-B932-9CBEA164DE2D}" destId="{029295F1-3DBB-46B0-A04B-6077459877C6}" srcOrd="0" destOrd="0" presId="urn:microsoft.com/office/officeart/2008/layout/NameandTitleOrganizationalChart"/>
    <dgm:cxn modelId="{98432685-CF84-444F-B7BF-C039E89C83EE}" type="presParOf" srcId="{F15ABECE-55EB-4079-B932-9CBEA164DE2D}" destId="{24252914-BB42-4292-9E64-ABD805861604}" srcOrd="1" destOrd="0" presId="urn:microsoft.com/office/officeart/2008/layout/NameandTitleOrganizationalChart"/>
    <dgm:cxn modelId="{95D36B54-6290-4CB5-A108-B8F72F963F7D}" type="presParOf" srcId="{F15ABECE-55EB-4079-B932-9CBEA164DE2D}" destId="{A993805F-10AE-4911-BB29-D5A8C695E662}" srcOrd="2" destOrd="0" presId="urn:microsoft.com/office/officeart/2008/layout/NameandTitleOrganizationalChart"/>
    <dgm:cxn modelId="{2DD0A1A0-7C5C-42B8-BF57-9C392F8F290C}" type="presParOf" srcId="{017A7E1D-39D2-47F4-9812-84138D3EE87D}" destId="{1B1AA8FE-3147-4189-B971-31CC61158677}" srcOrd="1" destOrd="0" presId="urn:microsoft.com/office/officeart/2008/layout/NameandTitleOrganizationalChart"/>
    <dgm:cxn modelId="{4E6CBD44-A6D4-4A28-B324-35A6786CDD21}" type="presParOf" srcId="{1B1AA8FE-3147-4189-B971-31CC61158677}" destId="{DE03324D-ADF5-46F6-9FBE-C605EFF60D74}" srcOrd="0" destOrd="0" presId="urn:microsoft.com/office/officeart/2008/layout/NameandTitleOrganizationalChart"/>
    <dgm:cxn modelId="{E35B1ACE-FC49-4561-B824-CFD9A366A922}" type="presParOf" srcId="{1B1AA8FE-3147-4189-B971-31CC61158677}" destId="{9EB14B7F-BE3B-47E2-8ABC-CBD1BEA851AF}" srcOrd="1" destOrd="0" presId="urn:microsoft.com/office/officeart/2008/layout/NameandTitleOrganizationalChart"/>
    <dgm:cxn modelId="{42B765DD-7685-4CC6-8CEB-BBA9B66FA88E}" type="presParOf" srcId="{9EB14B7F-BE3B-47E2-8ABC-CBD1BEA851AF}" destId="{FADE8BB3-1E81-4100-9179-78A3BCD27604}" srcOrd="0" destOrd="0" presId="urn:microsoft.com/office/officeart/2008/layout/NameandTitleOrganizationalChart"/>
    <dgm:cxn modelId="{808F3349-A206-4E5D-9781-DC4F8C1D3C80}" type="presParOf" srcId="{FADE8BB3-1E81-4100-9179-78A3BCD27604}" destId="{DBBFEAB3-8E28-4E01-B3E5-4BE0B544A88C}" srcOrd="0" destOrd="0" presId="urn:microsoft.com/office/officeart/2008/layout/NameandTitleOrganizationalChart"/>
    <dgm:cxn modelId="{9212E306-3951-4B62-A84C-07CA62F281DD}" type="presParOf" srcId="{FADE8BB3-1E81-4100-9179-78A3BCD27604}" destId="{3A8CCEEB-EF57-4BCF-8301-2C9346E0AD59}" srcOrd="1" destOrd="0" presId="urn:microsoft.com/office/officeart/2008/layout/NameandTitleOrganizationalChart"/>
    <dgm:cxn modelId="{C4519959-0764-4C16-9689-8F8B00D52FD1}" type="presParOf" srcId="{FADE8BB3-1E81-4100-9179-78A3BCD27604}" destId="{7B924FCA-36BF-4761-A185-AA25A4A227DE}" srcOrd="2" destOrd="0" presId="urn:microsoft.com/office/officeart/2008/layout/NameandTitleOrganizationalChart"/>
    <dgm:cxn modelId="{7971830C-1792-404A-A406-E96F10914BF5}" type="presParOf" srcId="{9EB14B7F-BE3B-47E2-8ABC-CBD1BEA851AF}" destId="{95962F05-CF61-4034-BB5D-09F996BE7675}" srcOrd="1" destOrd="0" presId="urn:microsoft.com/office/officeart/2008/layout/NameandTitleOrganizationalChart"/>
    <dgm:cxn modelId="{63C1C246-43DB-4737-B8BA-7FA77FAB8868}" type="presParOf" srcId="{9EB14B7F-BE3B-47E2-8ABC-CBD1BEA851AF}" destId="{1A619F3B-FB7E-4F80-8D07-B7143F426A82}" srcOrd="2" destOrd="0" presId="urn:microsoft.com/office/officeart/2008/layout/NameandTitleOrganizationalChart"/>
    <dgm:cxn modelId="{3835146C-6FC2-40A0-9352-A9FB3485E2E9}" type="presParOf" srcId="{1B1AA8FE-3147-4189-B971-31CC61158677}" destId="{E6356692-B8A8-4674-A868-FD9195C3EC34}" srcOrd="2" destOrd="0" presId="urn:microsoft.com/office/officeart/2008/layout/NameandTitleOrganizationalChart"/>
    <dgm:cxn modelId="{85E658D8-F2FC-49C4-B9DA-1AF2FE8C361D}" type="presParOf" srcId="{1B1AA8FE-3147-4189-B971-31CC61158677}" destId="{D8760163-78F0-434C-B195-772CE40ABEB0}" srcOrd="3" destOrd="0" presId="urn:microsoft.com/office/officeart/2008/layout/NameandTitleOrganizationalChart"/>
    <dgm:cxn modelId="{019F7080-1B60-4D5E-8E86-80F65855E766}" type="presParOf" srcId="{D8760163-78F0-434C-B195-772CE40ABEB0}" destId="{E07CB5E5-C8E7-4F79-925D-5DD3FB10D5B5}" srcOrd="0" destOrd="0" presId="urn:microsoft.com/office/officeart/2008/layout/NameandTitleOrganizationalChart"/>
    <dgm:cxn modelId="{BD9EDBFB-0DC6-4EB3-AAF7-6B5D53CC904B}" type="presParOf" srcId="{E07CB5E5-C8E7-4F79-925D-5DD3FB10D5B5}" destId="{FA495F29-C834-4B3F-A8E5-9F21663791E0}" srcOrd="0" destOrd="0" presId="urn:microsoft.com/office/officeart/2008/layout/NameandTitleOrganizationalChart"/>
    <dgm:cxn modelId="{A398354B-00C5-4AD9-A3DD-A10948D2E211}" type="presParOf" srcId="{E07CB5E5-C8E7-4F79-925D-5DD3FB10D5B5}" destId="{876B6833-768F-44F2-A307-01C904186B43}" srcOrd="1" destOrd="0" presId="urn:microsoft.com/office/officeart/2008/layout/NameandTitleOrganizationalChart"/>
    <dgm:cxn modelId="{C0C28237-EB4E-4DD8-B0C4-3DBE43A42BAB}" type="presParOf" srcId="{E07CB5E5-C8E7-4F79-925D-5DD3FB10D5B5}" destId="{834F5E75-AADE-40F1-A688-1E1450D1CD8B}" srcOrd="2" destOrd="0" presId="urn:microsoft.com/office/officeart/2008/layout/NameandTitleOrganizationalChart"/>
    <dgm:cxn modelId="{1256E725-4A9D-4DEB-8BD9-20EE789C4FA7}" type="presParOf" srcId="{D8760163-78F0-434C-B195-772CE40ABEB0}" destId="{F1823AFE-34DE-48DC-81E4-9FE1F6ED36D3}" srcOrd="1" destOrd="0" presId="urn:microsoft.com/office/officeart/2008/layout/NameandTitleOrganizationalChart"/>
    <dgm:cxn modelId="{A30FC6A6-EAE9-459C-B25C-4E62B5D982CC}" type="presParOf" srcId="{F1823AFE-34DE-48DC-81E4-9FE1F6ED36D3}" destId="{7B002E0F-5FAF-4C5B-876B-47C4A117DA04}" srcOrd="0" destOrd="0" presId="urn:microsoft.com/office/officeart/2008/layout/NameandTitleOrganizationalChart"/>
    <dgm:cxn modelId="{C0011C15-98D3-4CDF-8980-9B3875D79264}" type="presParOf" srcId="{F1823AFE-34DE-48DC-81E4-9FE1F6ED36D3}" destId="{25AD020D-1C52-4B55-9B94-DCE91486C6F4}" srcOrd="1" destOrd="0" presId="urn:microsoft.com/office/officeart/2008/layout/NameandTitleOrganizationalChart"/>
    <dgm:cxn modelId="{A417D16A-5F6D-4B79-89C4-CB702EF63009}" type="presParOf" srcId="{25AD020D-1C52-4B55-9B94-DCE91486C6F4}" destId="{9CCB8D50-0B8A-49AA-B4BF-A26407880603}" srcOrd="0" destOrd="0" presId="urn:microsoft.com/office/officeart/2008/layout/NameandTitleOrganizationalChart"/>
    <dgm:cxn modelId="{D68D698A-0C7C-4ACB-BD44-A9DBF8159CC5}" type="presParOf" srcId="{9CCB8D50-0B8A-49AA-B4BF-A26407880603}" destId="{C8C1C294-7050-4B75-9501-E948FD607A45}" srcOrd="0" destOrd="0" presId="urn:microsoft.com/office/officeart/2008/layout/NameandTitleOrganizationalChart"/>
    <dgm:cxn modelId="{38571BBA-E3F0-4812-80CD-52964EA9E644}" type="presParOf" srcId="{9CCB8D50-0B8A-49AA-B4BF-A26407880603}" destId="{20390222-9D90-4334-8A59-B2F6D3E7D51D}" srcOrd="1" destOrd="0" presId="urn:microsoft.com/office/officeart/2008/layout/NameandTitleOrganizationalChart"/>
    <dgm:cxn modelId="{A1D9A518-9696-4A5F-8651-592C19E82FB8}" type="presParOf" srcId="{9CCB8D50-0B8A-49AA-B4BF-A26407880603}" destId="{4A0EC314-E8CF-4CDC-90AC-FC0DDC1734DF}" srcOrd="2" destOrd="0" presId="urn:microsoft.com/office/officeart/2008/layout/NameandTitleOrganizationalChart"/>
    <dgm:cxn modelId="{CDA92E02-EF4F-42E4-9A66-D1AD5AEB1503}" type="presParOf" srcId="{25AD020D-1C52-4B55-9B94-DCE91486C6F4}" destId="{54A2A53C-6EED-403A-96B4-5F163CFF6150}" srcOrd="1" destOrd="0" presId="urn:microsoft.com/office/officeart/2008/layout/NameandTitleOrganizationalChart"/>
    <dgm:cxn modelId="{BCCF3851-0EDB-44F2-B40B-75EE781BEFE1}" type="presParOf" srcId="{25AD020D-1C52-4B55-9B94-DCE91486C6F4}" destId="{E033F921-761E-45F4-9743-684DF913C5B9}" srcOrd="2" destOrd="0" presId="urn:microsoft.com/office/officeart/2008/layout/NameandTitleOrganizationalChart"/>
    <dgm:cxn modelId="{490B6E02-4DAE-49E7-B0BA-5C53BFF85CB5}" type="presParOf" srcId="{F1823AFE-34DE-48DC-81E4-9FE1F6ED36D3}" destId="{33FF76D1-3FAB-4A20-BF54-9EFD170576C6}" srcOrd="2" destOrd="0" presId="urn:microsoft.com/office/officeart/2008/layout/NameandTitleOrganizationalChart"/>
    <dgm:cxn modelId="{B2C5895B-546C-4D2E-97A9-936BA491CA74}" type="presParOf" srcId="{F1823AFE-34DE-48DC-81E4-9FE1F6ED36D3}" destId="{017F92EB-0E64-4309-82F2-9ADA93E505CB}" srcOrd="3" destOrd="0" presId="urn:microsoft.com/office/officeart/2008/layout/NameandTitleOrganizationalChart"/>
    <dgm:cxn modelId="{876EB0C6-2F3A-4499-B498-DB87EF4779FC}" type="presParOf" srcId="{017F92EB-0E64-4309-82F2-9ADA93E505CB}" destId="{A32345DD-0864-4FBA-9F0D-5559263319C5}" srcOrd="0" destOrd="0" presId="urn:microsoft.com/office/officeart/2008/layout/NameandTitleOrganizationalChart"/>
    <dgm:cxn modelId="{B3AE8537-6622-4AE1-8B6A-86605FB7230A}" type="presParOf" srcId="{A32345DD-0864-4FBA-9F0D-5559263319C5}" destId="{3799A523-D13B-4A7C-AC1E-C637CE9B96D1}" srcOrd="0" destOrd="0" presId="urn:microsoft.com/office/officeart/2008/layout/NameandTitleOrganizationalChart"/>
    <dgm:cxn modelId="{4567A77D-85AB-4378-A7A8-AF117BE788B9}" type="presParOf" srcId="{A32345DD-0864-4FBA-9F0D-5559263319C5}" destId="{242D7D22-3FD6-4E5D-A578-60F0E9C09077}" srcOrd="1" destOrd="0" presId="urn:microsoft.com/office/officeart/2008/layout/NameandTitleOrganizationalChart"/>
    <dgm:cxn modelId="{B6E7CB09-2708-4DD7-934E-27D7CD47EAA7}" type="presParOf" srcId="{A32345DD-0864-4FBA-9F0D-5559263319C5}" destId="{B8930EE5-6187-4A98-9B17-043F60A9E56E}" srcOrd="2" destOrd="0" presId="urn:microsoft.com/office/officeart/2008/layout/NameandTitleOrganizationalChart"/>
    <dgm:cxn modelId="{CA5F5E71-F960-4379-870B-1FD0AD54B2F7}" type="presParOf" srcId="{017F92EB-0E64-4309-82F2-9ADA93E505CB}" destId="{9AD55072-E9E1-42DC-A3CE-5B8603D01BF2}" srcOrd="1" destOrd="0" presId="urn:microsoft.com/office/officeart/2008/layout/NameandTitleOrganizationalChart"/>
    <dgm:cxn modelId="{FF96C232-7474-4B85-BF8D-81ADA8B7FBD2}" type="presParOf" srcId="{017F92EB-0E64-4309-82F2-9ADA93E505CB}" destId="{D68091A3-81D8-4A09-90CE-8CEE2ABA8968}" srcOrd="2" destOrd="0" presId="urn:microsoft.com/office/officeart/2008/layout/NameandTitleOrganizationalChart"/>
    <dgm:cxn modelId="{113636C2-FEC9-4136-B403-7DD3B7027B62}" type="presParOf" srcId="{D8760163-78F0-434C-B195-772CE40ABEB0}" destId="{4886723B-F250-4B74-8F2D-FC4CDFFA8AB8}" srcOrd="2" destOrd="0" presId="urn:microsoft.com/office/officeart/2008/layout/NameandTitleOrganizationalChart"/>
    <dgm:cxn modelId="{0200E82A-5568-48F6-A302-3ED0E795CE9D}" type="presParOf" srcId="{017A7E1D-39D2-47F4-9812-84138D3EE87D}" destId="{455E594D-C85B-4F2B-8FF8-FB5E0525BA9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0B922-D091-403C-B8B3-E8CC8BFB6039}">
      <dsp:nvSpPr>
        <dsp:cNvPr id="0" name=""/>
        <dsp:cNvSpPr/>
      </dsp:nvSpPr>
      <dsp:spPr>
        <a:xfrm>
          <a:off x="0" y="0"/>
          <a:ext cx="4508128" cy="23510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B6FDA-1C3B-4011-8014-2112ADF17A77}">
      <dsp:nvSpPr>
        <dsp:cNvPr id="0" name=""/>
        <dsp:cNvSpPr/>
      </dsp:nvSpPr>
      <dsp:spPr>
        <a:xfrm>
          <a:off x="135243" y="313472"/>
          <a:ext cx="4237641" cy="17240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77AF2B-B906-484E-BE5B-8B6B43BD6395}">
      <dsp:nvSpPr>
        <dsp:cNvPr id="0" name=""/>
        <dsp:cNvSpPr/>
      </dsp:nvSpPr>
      <dsp:spPr>
        <a:xfrm rot="10800000">
          <a:off x="135243" y="2351045"/>
          <a:ext cx="4237641" cy="28734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2017 году улучшены жилищные условия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ветеранов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Великой Отечественной войны</a:t>
          </a:r>
          <a:endParaRPr lang="ru-RU" sz="2000" kern="1200" dirty="0"/>
        </a:p>
      </dsp:txBody>
      <dsp:txXfrm rot="10800000">
        <a:off x="223613" y="2351045"/>
        <a:ext cx="4060901" cy="2785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8E7E-E6FB-4513-8908-88BDD8AB2841}">
      <dsp:nvSpPr>
        <dsp:cNvPr id="0" name=""/>
        <dsp:cNvSpPr/>
      </dsp:nvSpPr>
      <dsp:spPr>
        <a:xfrm>
          <a:off x="0" y="0"/>
          <a:ext cx="4465429" cy="23559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8B03A-419D-4F6A-9DCE-F49B89A6E2A4}">
      <dsp:nvSpPr>
        <dsp:cNvPr id="0" name=""/>
        <dsp:cNvSpPr/>
      </dsp:nvSpPr>
      <dsp:spPr>
        <a:xfrm>
          <a:off x="133962" y="314128"/>
          <a:ext cx="4197503" cy="17277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F1AAE1-AC78-430A-A4BE-6E0A971BE9D7}">
      <dsp:nvSpPr>
        <dsp:cNvPr id="0" name=""/>
        <dsp:cNvSpPr/>
      </dsp:nvSpPr>
      <dsp:spPr>
        <a:xfrm rot="10800000">
          <a:off x="133962" y="2355960"/>
          <a:ext cx="4197503" cy="28795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2017 году обеспечены жилыми помещениями,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том числе субсидиями,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 семьи</a:t>
          </a:r>
          <a:endParaRPr lang="ru-RU" sz="2000" kern="1200" dirty="0"/>
        </a:p>
      </dsp:txBody>
      <dsp:txXfrm rot="10800000">
        <a:off x="222517" y="2355960"/>
        <a:ext cx="4020393" cy="2790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B0C9C-50FF-43A7-861F-B8315DA5D222}">
      <dsp:nvSpPr>
        <dsp:cNvPr id="0" name=""/>
        <dsp:cNvSpPr/>
      </dsp:nvSpPr>
      <dsp:spPr>
        <a:xfrm>
          <a:off x="2808312" y="1580885"/>
          <a:ext cx="1986901" cy="34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17"/>
              </a:lnTo>
              <a:lnTo>
                <a:pt x="1986901" y="172417"/>
              </a:lnTo>
              <a:lnTo>
                <a:pt x="1986901" y="3448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01057-B72C-412D-8A7E-EA20F855DD6A}">
      <dsp:nvSpPr>
        <dsp:cNvPr id="0" name=""/>
        <dsp:cNvSpPr/>
      </dsp:nvSpPr>
      <dsp:spPr>
        <a:xfrm>
          <a:off x="2762592" y="1580885"/>
          <a:ext cx="91440" cy="344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8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CE787-C017-448E-AC9B-3D44C8D76812}">
      <dsp:nvSpPr>
        <dsp:cNvPr id="0" name=""/>
        <dsp:cNvSpPr/>
      </dsp:nvSpPr>
      <dsp:spPr>
        <a:xfrm>
          <a:off x="821410" y="1580885"/>
          <a:ext cx="1986901" cy="344834"/>
        </a:xfrm>
        <a:custGeom>
          <a:avLst/>
          <a:gdLst/>
          <a:ahLst/>
          <a:cxnLst/>
          <a:rect l="0" t="0" r="0" b="0"/>
          <a:pathLst>
            <a:path>
              <a:moveTo>
                <a:pt x="1986901" y="0"/>
              </a:moveTo>
              <a:lnTo>
                <a:pt x="1986901" y="172417"/>
              </a:lnTo>
              <a:lnTo>
                <a:pt x="0" y="172417"/>
              </a:lnTo>
              <a:lnTo>
                <a:pt x="0" y="3448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8B665-B7C8-437F-802B-4DC791FE8F1B}">
      <dsp:nvSpPr>
        <dsp:cNvPr id="0" name=""/>
        <dsp:cNvSpPr/>
      </dsp:nvSpPr>
      <dsp:spPr>
        <a:xfrm>
          <a:off x="2124235" y="759852"/>
          <a:ext cx="1368153" cy="82103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32A67-D988-434D-96AE-1F084EC6B557}">
      <dsp:nvSpPr>
        <dsp:cNvPr id="0" name=""/>
        <dsp:cNvSpPr/>
      </dsp:nvSpPr>
      <dsp:spPr>
        <a:xfrm>
          <a:off x="2124235" y="759852"/>
          <a:ext cx="1368153" cy="82103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3BD81-BF9C-43FD-B891-7B353F4A2357}">
      <dsp:nvSpPr>
        <dsp:cNvPr id="0" name=""/>
        <dsp:cNvSpPr/>
      </dsp:nvSpPr>
      <dsp:spPr>
        <a:xfrm>
          <a:off x="1440158" y="907638"/>
          <a:ext cx="2736307" cy="5254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Категории граждан: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0158" y="907638"/>
        <a:ext cx="2736307" cy="525461"/>
      </dsp:txXfrm>
    </dsp:sp>
    <dsp:sp modelId="{143CDD2E-4DFD-4A65-8C63-502B9BFDB11A}">
      <dsp:nvSpPr>
        <dsp:cNvPr id="0" name=""/>
        <dsp:cNvSpPr/>
      </dsp:nvSpPr>
      <dsp:spPr>
        <a:xfrm>
          <a:off x="410893" y="1925720"/>
          <a:ext cx="821033" cy="82103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7E644-3951-4954-BDCB-80592DB6A40F}">
      <dsp:nvSpPr>
        <dsp:cNvPr id="0" name=""/>
        <dsp:cNvSpPr/>
      </dsp:nvSpPr>
      <dsp:spPr>
        <a:xfrm>
          <a:off x="410893" y="1925720"/>
          <a:ext cx="821033" cy="82103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905E4-4C78-48CA-819B-48392250CBF2}">
      <dsp:nvSpPr>
        <dsp:cNvPr id="0" name=""/>
        <dsp:cNvSpPr/>
      </dsp:nvSpPr>
      <dsp:spPr>
        <a:xfrm>
          <a:off x="377" y="2073506"/>
          <a:ext cx="1642067" cy="5254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Вынужденные переселенцы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" y="2073506"/>
        <a:ext cx="1642067" cy="525461"/>
      </dsp:txXfrm>
    </dsp:sp>
    <dsp:sp modelId="{C05E1693-B04A-4102-8DF6-21E6C75DDB37}">
      <dsp:nvSpPr>
        <dsp:cNvPr id="0" name=""/>
        <dsp:cNvSpPr/>
      </dsp:nvSpPr>
      <dsp:spPr>
        <a:xfrm>
          <a:off x="2397795" y="1925720"/>
          <a:ext cx="821033" cy="82103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C8183-1927-4CB1-8C52-8458777F100D}">
      <dsp:nvSpPr>
        <dsp:cNvPr id="0" name=""/>
        <dsp:cNvSpPr/>
      </dsp:nvSpPr>
      <dsp:spPr>
        <a:xfrm>
          <a:off x="2397795" y="1925720"/>
          <a:ext cx="821033" cy="82103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6ACA9-8336-4F54-9E65-902ADDEB54BE}">
      <dsp:nvSpPr>
        <dsp:cNvPr id="0" name=""/>
        <dsp:cNvSpPr/>
      </dsp:nvSpPr>
      <dsp:spPr>
        <a:xfrm>
          <a:off x="1987278" y="2073506"/>
          <a:ext cx="1642067" cy="5254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Чернобыльцы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78" y="2073506"/>
        <a:ext cx="1642067" cy="525461"/>
      </dsp:txXfrm>
    </dsp:sp>
    <dsp:sp modelId="{753F5010-4DA9-42A6-ADB7-69AA6BEDE7DF}">
      <dsp:nvSpPr>
        <dsp:cNvPr id="0" name=""/>
        <dsp:cNvSpPr/>
      </dsp:nvSpPr>
      <dsp:spPr>
        <a:xfrm>
          <a:off x="4384696" y="1925720"/>
          <a:ext cx="821033" cy="82103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B07E8-4A2B-473E-8CA7-430387F7B8FF}">
      <dsp:nvSpPr>
        <dsp:cNvPr id="0" name=""/>
        <dsp:cNvSpPr/>
      </dsp:nvSpPr>
      <dsp:spPr>
        <a:xfrm>
          <a:off x="4384696" y="1925720"/>
          <a:ext cx="821033" cy="82103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B98C0-60E5-4EB4-8593-8476FC15C84A}">
      <dsp:nvSpPr>
        <dsp:cNvPr id="0" name=""/>
        <dsp:cNvSpPr/>
      </dsp:nvSpPr>
      <dsp:spPr>
        <a:xfrm>
          <a:off x="3974179" y="2073506"/>
          <a:ext cx="1642067" cy="5254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Северяне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4179" y="2073506"/>
        <a:ext cx="1642067" cy="525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F76D1-3FAB-4A20-BF54-9EFD170576C6}">
      <dsp:nvSpPr>
        <dsp:cNvPr id="0" name=""/>
        <dsp:cNvSpPr/>
      </dsp:nvSpPr>
      <dsp:spPr>
        <a:xfrm>
          <a:off x="3992080" y="3686612"/>
          <a:ext cx="1428335" cy="636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30"/>
              </a:lnTo>
              <a:lnTo>
                <a:pt x="1428335" y="379730"/>
              </a:lnTo>
              <a:lnTo>
                <a:pt x="1428335" y="63696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02E0F-5FAF-4C5B-876B-47C4A117DA04}">
      <dsp:nvSpPr>
        <dsp:cNvPr id="0" name=""/>
        <dsp:cNvSpPr/>
      </dsp:nvSpPr>
      <dsp:spPr>
        <a:xfrm>
          <a:off x="2563744" y="3686612"/>
          <a:ext cx="1428335" cy="636966"/>
        </a:xfrm>
        <a:custGeom>
          <a:avLst/>
          <a:gdLst/>
          <a:ahLst/>
          <a:cxnLst/>
          <a:rect l="0" t="0" r="0" b="0"/>
          <a:pathLst>
            <a:path>
              <a:moveTo>
                <a:pt x="1428335" y="0"/>
              </a:moveTo>
              <a:lnTo>
                <a:pt x="1428335" y="379730"/>
              </a:lnTo>
              <a:lnTo>
                <a:pt x="0" y="379730"/>
              </a:lnTo>
              <a:lnTo>
                <a:pt x="0" y="63696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56692-B8A8-4674-A868-FD9195C3EC34}">
      <dsp:nvSpPr>
        <dsp:cNvPr id="0" name=""/>
        <dsp:cNvSpPr/>
      </dsp:nvSpPr>
      <dsp:spPr>
        <a:xfrm>
          <a:off x="2563744" y="1947203"/>
          <a:ext cx="1428335" cy="636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30"/>
              </a:lnTo>
              <a:lnTo>
                <a:pt x="1428335" y="379730"/>
              </a:lnTo>
              <a:lnTo>
                <a:pt x="1428335" y="6369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3324D-ADF5-46F6-9FBE-C605EFF60D74}">
      <dsp:nvSpPr>
        <dsp:cNvPr id="0" name=""/>
        <dsp:cNvSpPr/>
      </dsp:nvSpPr>
      <dsp:spPr>
        <a:xfrm>
          <a:off x="1135408" y="1947203"/>
          <a:ext cx="1428335" cy="636966"/>
        </a:xfrm>
        <a:custGeom>
          <a:avLst/>
          <a:gdLst/>
          <a:ahLst/>
          <a:cxnLst/>
          <a:rect l="0" t="0" r="0" b="0"/>
          <a:pathLst>
            <a:path>
              <a:moveTo>
                <a:pt x="1428335" y="0"/>
              </a:moveTo>
              <a:lnTo>
                <a:pt x="1428335" y="379730"/>
              </a:lnTo>
              <a:lnTo>
                <a:pt x="0" y="379730"/>
              </a:lnTo>
              <a:lnTo>
                <a:pt x="0" y="6369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295F1-3DBB-46B0-A04B-6077459877C6}">
      <dsp:nvSpPr>
        <dsp:cNvPr id="0" name=""/>
        <dsp:cNvSpPr/>
      </dsp:nvSpPr>
      <dsp:spPr>
        <a:xfrm>
          <a:off x="1499108" y="844761"/>
          <a:ext cx="2129271" cy="110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5556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Обеспечение жильем военнослужащих:</a:t>
          </a:r>
          <a:endParaRPr lang="ru-RU" sz="2100" kern="1200" dirty="0"/>
        </a:p>
      </dsp:txBody>
      <dsp:txXfrm>
        <a:off x="1499108" y="844761"/>
        <a:ext cx="2129271" cy="1102442"/>
      </dsp:txXfrm>
    </dsp:sp>
    <dsp:sp modelId="{24252914-BB42-4292-9E64-ABD805861604}">
      <dsp:nvSpPr>
        <dsp:cNvPr id="0" name=""/>
        <dsp:cNvSpPr/>
      </dsp:nvSpPr>
      <dsp:spPr>
        <a:xfrm>
          <a:off x="1924963" y="1702216"/>
          <a:ext cx="1916344" cy="36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13</a:t>
          </a:r>
          <a:endParaRPr lang="ru-RU" sz="2100" kern="1200" dirty="0"/>
        </a:p>
      </dsp:txBody>
      <dsp:txXfrm>
        <a:off x="1924963" y="1702216"/>
        <a:ext cx="1916344" cy="367480"/>
      </dsp:txXfrm>
    </dsp:sp>
    <dsp:sp modelId="{DBBFEAB3-8E28-4E01-B3E5-4BE0B544A88C}">
      <dsp:nvSpPr>
        <dsp:cNvPr id="0" name=""/>
        <dsp:cNvSpPr/>
      </dsp:nvSpPr>
      <dsp:spPr>
        <a:xfrm>
          <a:off x="70773" y="2584170"/>
          <a:ext cx="2129271" cy="11024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5556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Единовременная денежная выплата</a:t>
          </a:r>
          <a:endParaRPr lang="ru-RU" sz="2100" kern="1200" dirty="0"/>
        </a:p>
      </dsp:txBody>
      <dsp:txXfrm>
        <a:off x="70773" y="2584170"/>
        <a:ext cx="2129271" cy="1102442"/>
      </dsp:txXfrm>
    </dsp:sp>
    <dsp:sp modelId="{3A8CCEEB-EF57-4BCF-8301-2C9346E0AD59}">
      <dsp:nvSpPr>
        <dsp:cNvPr id="0" name=""/>
        <dsp:cNvSpPr/>
      </dsp:nvSpPr>
      <dsp:spPr>
        <a:xfrm>
          <a:off x="496627" y="3441625"/>
          <a:ext cx="1916344" cy="36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12</a:t>
          </a:r>
          <a:endParaRPr lang="ru-RU" sz="2400" kern="1200" dirty="0"/>
        </a:p>
      </dsp:txBody>
      <dsp:txXfrm>
        <a:off x="496627" y="3441625"/>
        <a:ext cx="1916344" cy="367480"/>
      </dsp:txXfrm>
    </dsp:sp>
    <dsp:sp modelId="{FA495F29-C834-4B3F-A8E5-9F21663791E0}">
      <dsp:nvSpPr>
        <dsp:cNvPr id="0" name=""/>
        <dsp:cNvSpPr/>
      </dsp:nvSpPr>
      <dsp:spPr>
        <a:xfrm>
          <a:off x="2927444" y="2584170"/>
          <a:ext cx="2129271" cy="11024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5556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Жилое помещение</a:t>
          </a:r>
          <a:endParaRPr lang="ru-RU" sz="2100" kern="1200" dirty="0"/>
        </a:p>
      </dsp:txBody>
      <dsp:txXfrm>
        <a:off x="2927444" y="2584170"/>
        <a:ext cx="2129271" cy="1102442"/>
      </dsp:txXfrm>
    </dsp:sp>
    <dsp:sp modelId="{876B6833-768F-44F2-A307-01C904186B43}">
      <dsp:nvSpPr>
        <dsp:cNvPr id="0" name=""/>
        <dsp:cNvSpPr/>
      </dsp:nvSpPr>
      <dsp:spPr>
        <a:xfrm>
          <a:off x="3353298" y="3441625"/>
          <a:ext cx="1916344" cy="36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>
        <a:off x="3353298" y="3441625"/>
        <a:ext cx="1916344" cy="367480"/>
      </dsp:txXfrm>
    </dsp:sp>
    <dsp:sp modelId="{C8C1C294-7050-4B75-9501-E948FD607A45}">
      <dsp:nvSpPr>
        <dsp:cNvPr id="0" name=""/>
        <dsp:cNvSpPr/>
      </dsp:nvSpPr>
      <dsp:spPr>
        <a:xfrm>
          <a:off x="1499108" y="4323579"/>
          <a:ext cx="2129271" cy="11024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5556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Приобретаемое в собственность</a:t>
          </a:r>
          <a:endParaRPr lang="ru-RU" sz="2100" kern="1200" dirty="0"/>
        </a:p>
      </dsp:txBody>
      <dsp:txXfrm>
        <a:off x="1499108" y="4323579"/>
        <a:ext cx="2129271" cy="1102442"/>
      </dsp:txXfrm>
    </dsp:sp>
    <dsp:sp modelId="{20390222-9D90-4334-8A59-B2F6D3E7D51D}">
      <dsp:nvSpPr>
        <dsp:cNvPr id="0" name=""/>
        <dsp:cNvSpPr/>
      </dsp:nvSpPr>
      <dsp:spPr>
        <a:xfrm>
          <a:off x="1924963" y="5181034"/>
          <a:ext cx="1916344" cy="36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0</a:t>
          </a:r>
          <a:endParaRPr lang="ru-RU" sz="2400" kern="1200" dirty="0"/>
        </a:p>
      </dsp:txBody>
      <dsp:txXfrm>
        <a:off x="1924963" y="5181034"/>
        <a:ext cx="1916344" cy="367480"/>
      </dsp:txXfrm>
    </dsp:sp>
    <dsp:sp modelId="{3799A523-D13B-4A7C-AC1E-C637CE9B96D1}">
      <dsp:nvSpPr>
        <dsp:cNvPr id="0" name=""/>
        <dsp:cNvSpPr/>
      </dsp:nvSpPr>
      <dsp:spPr>
        <a:xfrm>
          <a:off x="4355780" y="4323579"/>
          <a:ext cx="2129271" cy="1102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5556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 договору социального найма</a:t>
          </a:r>
          <a:endParaRPr lang="ru-RU" sz="2100" kern="1200" dirty="0"/>
        </a:p>
      </dsp:txBody>
      <dsp:txXfrm>
        <a:off x="4355780" y="4323579"/>
        <a:ext cx="2129271" cy="1102442"/>
      </dsp:txXfrm>
    </dsp:sp>
    <dsp:sp modelId="{242D7D22-3FD6-4E5D-A578-60F0E9C09077}">
      <dsp:nvSpPr>
        <dsp:cNvPr id="0" name=""/>
        <dsp:cNvSpPr/>
      </dsp:nvSpPr>
      <dsp:spPr>
        <a:xfrm>
          <a:off x="4781634" y="5181034"/>
          <a:ext cx="1916344" cy="36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>
        <a:off x="4781634" y="5181034"/>
        <a:ext cx="1916344" cy="367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0.82486</cdr:x>
      <cdr:y>0.27379</cdr:y>
    </cdr:from>
    <cdr:to>
      <cdr:x>0.97232</cdr:x>
      <cdr:y>0.66737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8792" y="1152128"/>
          <a:ext cx="1274440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0.77847</cdr:x>
      <cdr:y>0.14752</cdr:y>
    </cdr:from>
    <cdr:to>
      <cdr:x>0.80346</cdr:x>
      <cdr:y>0.19886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831973" y="620777"/>
          <a:ext cx="219367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0.77847</cdr:x>
      <cdr:y>0.4042</cdr:y>
    </cdr:from>
    <cdr:to>
      <cdr:x>0.80346</cdr:x>
      <cdr:y>0.45554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831973" y="1700897"/>
          <a:ext cx="219367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0.81383</cdr:x>
      <cdr:y>0.13041</cdr:y>
    </cdr:from>
    <cdr:to>
      <cdr:x>0.95654</cdr:x>
      <cdr:y>0.30153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142346" y="548769"/>
          <a:ext cx="125239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</a:t>
          </a:r>
        </a:p>
        <a:p xmlns:a="http://schemas.openxmlformats.org/drawingml/2006/main"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0.8277</cdr:x>
      <cdr:y>0.33576</cdr:y>
    </cdr:from>
    <cdr:to>
      <cdr:x>0.93189</cdr:x>
      <cdr:y>0.58728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264021" y="1412865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</a:t>
          </a:r>
        </a:p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социальных</a:t>
          </a:r>
        </a:p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F395C-102B-4248-B6DF-A6BDDC02ED19}" type="datetimeFigureOut">
              <a:rPr lang="ru-RU" smtClean="0"/>
              <a:pPr/>
              <a:t>13.06.2018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7D126-1CFD-4A97-AF46-1738C11197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1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5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4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3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2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1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71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22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3A3E-20BD-4CC1-BE9A-2C45C5A7EC3F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02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D59B-97FA-44D8-BF8B-8E26301EBF10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65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5A2A-52E3-4DF9-AF8D-8177C541F614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4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6F5-CEB8-4ECF-95D1-9BAFD5990DF0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41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2217-1420-415B-8D17-CC633062E276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6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6029-437D-4EB9-BB0C-28CA8443CAFF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3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E33E-218D-4DC1-A0D4-C0E6F8A85F97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38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7D88-254F-4D94-82BB-BB1FA63EC348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07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EC88-E0DA-4A44-B42F-D1B4FD409501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78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93ED-C799-415D-ABF4-669F72ECFCB0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33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A68-2765-439D-A3C8-0A8D0726A1A9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8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EA2E-CBBD-44CF-86C3-30AD1AA37D87}" type="datetime1">
              <a:rPr lang="ru-RU" smtClean="0"/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chart" Target="../charts/chart2.xml"/><Relationship Id="rId4" Type="http://schemas.openxmlformats.org/officeDocument/2006/relationships/diagramData" Target="../diagrams/data3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8"/>
            <a:ext cx="2571736" cy="47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7"/>
            <a:ext cx="3000364" cy="28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жилищных отношений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928670"/>
            <a:ext cx="9252520" cy="5645717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32888" y="5857892"/>
            <a:ext cx="2318604" cy="738642"/>
          </a:xfrm>
          <a:prstGeom prst="rect">
            <a:avLst/>
          </a:prstGeom>
          <a:noFill/>
          <a:ln>
            <a:noFill/>
          </a:ln>
        </p:spPr>
        <p:txBody>
          <a:bodyPr wrap="none" lIns="91418" tIns="45709" rIns="91418" bIns="45709">
            <a:spAutoFit/>
          </a:bodyPr>
          <a:lstStyle/>
          <a:p>
            <a:pPr algn="ctr"/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 algn="ctr"/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жилищных отношений</a:t>
            </a:r>
          </a:p>
          <a:p>
            <a:pPr algn="ctr"/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О.Ю. Зацепин</a:t>
            </a:r>
            <a:endParaRPr lang="ru-RU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23529" y="1628803"/>
            <a:ext cx="8568952" cy="2376263"/>
          </a:xfrm>
          <a:prstGeom prst="rect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18" tIns="45709" rIns="91418" bIns="45709" fromWordArt="1">
            <a:prstTxWarp prst="textPlain">
              <a:avLst>
                <a:gd name="adj" fmla="val 50716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n-US" sz="36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Aharoni" panose="02010803020104030203" pitchFamily="2" charset="-79"/>
              </a:rPr>
              <a:t>О социальной поддержке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Aharoni" panose="02010803020104030203" pitchFamily="2" charset="-79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Aharoni" panose="02010803020104030203" pitchFamily="2" charset="-79"/>
              </a:rPr>
              <a:t>граждан </a:t>
            </a:r>
          </a:p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Aharoni" panose="02010803020104030203" pitchFamily="2" charset="-79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Aharoni" panose="02010803020104030203" pitchFamily="2" charset="-79"/>
              </a:rPr>
              <a:t>а территории городского округа город Воронеж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Aharoni" panose="02010803020104030203" pitchFamily="2" charset="-79"/>
            </a:endParaRPr>
          </a:p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Aharoni" panose="02010803020104030203" pitchFamily="2" charset="-79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Aharoni" panose="02010803020104030203" pitchFamily="2" charset="-79"/>
              </a:rPr>
              <a:t> сфере улучшения жилищных условий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Aharoni" panose="02010803020104030203" pitchFamily="2" charset="-79"/>
            </a:endParaRPr>
          </a:p>
          <a:p>
            <a:pPr lvl="0" algn="ctr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Aharoni" panose="02010803020104030203" pitchFamily="2" charset="-79"/>
              </a:rPr>
              <a:t> </a:t>
            </a:r>
            <a:r>
              <a:rPr lang="ru-RU" sz="3600" u="sng" kern="10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u="sng" kern="10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785820"/>
            <a:chOff x="0" y="0"/>
            <a:chExt cx="9144000" cy="7858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3934" y="2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52299"/>
            <a:ext cx="8229600" cy="868958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граждан на учет в качестве нуждающихся в жилых помещениях, предоставляемых по договорам социального найма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40846"/>
              </p:ext>
            </p:extLst>
          </p:nvPr>
        </p:nvGraphicFramePr>
        <p:xfrm>
          <a:off x="296725" y="1196752"/>
          <a:ext cx="8463314" cy="49797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63314"/>
              </a:tblGrid>
              <a:tr h="3897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граждан, подлежащие учету: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782">
                <a:tc>
                  <a:txBody>
                    <a:bodyPr/>
                    <a:lstStyle/>
                    <a:p>
                      <a:pPr marL="285750" marR="0" indent="-28575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граждане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/>
                </a:tc>
              </a:tr>
              <a:tr h="1249438">
                <a:tc>
                  <a:txBody>
                    <a:bodyPr/>
                    <a:lstStyle/>
                    <a:p>
                      <a:pPr marL="285750" marR="0" indent="-28575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имеющие право на предоставление жилых помещений по договорам социального найма из жилищного фонда Российской Федерации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49438">
                <a:tc>
                  <a:txBody>
                    <a:bodyPr/>
                    <a:lstStyle/>
                    <a:p>
                      <a:pPr marL="285750" marR="0" indent="-28575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имеющие право на предоставление жилых помещений по договорам социального найма из жилищного фонда Воронежской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1106">
                <a:tc>
                  <a:txBody>
                    <a:bodyPr/>
                    <a:lstStyle/>
                    <a:p>
                      <a:pPr marL="285750" marR="0" indent="-28575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имеющие право на внеочередное предоставление жилых помещений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2774">
                <a:tc>
                  <a:txBody>
                    <a:bodyPr/>
                    <a:lstStyle/>
                    <a:p>
                      <a:pPr marL="285750" marR="0" indent="-28575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категории граждан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52328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жилья отдельным категориям граждан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785820"/>
            <a:chOff x="0" y="0"/>
            <a:chExt cx="9144000" cy="7858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ru-RU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жилья отдельным категориям граждан (ветераны ВОВ, ветераны боевых действий, инвалиды, семьи, имеющие детей-инвалидов)</a:t>
              </a:r>
              <a:endPara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3934" y="2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Овал 14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81719483"/>
              </p:ext>
            </p:extLst>
          </p:nvPr>
        </p:nvGraphicFramePr>
        <p:xfrm>
          <a:off x="0" y="1052736"/>
          <a:ext cx="4508129" cy="522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21112251"/>
              </p:ext>
            </p:extLst>
          </p:nvPr>
        </p:nvGraphicFramePr>
        <p:xfrm>
          <a:off x="4677308" y="1052736"/>
          <a:ext cx="4465429" cy="523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02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государственных жилищных сертификатов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2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6" y="4005064"/>
            <a:ext cx="7738119" cy="576064"/>
          </a:xfrm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957" y="908720"/>
            <a:ext cx="8850086" cy="1368152"/>
          </a:xfrm>
          <a:prstGeom prst="rect">
            <a:avLst/>
          </a:prstGeom>
          <a:solidFill>
            <a:srgbClr val="5C8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основного мероприятия «Выполнение государственных обязательств по обеспечению жильем категорий граждан, установленных федеральным законодательством» государственной программы Российской Федерации «Обеспечение доступным и комфортным жильем и коммунальными услугами граждан Российской Федерации»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4065975614"/>
              </p:ext>
            </p:extLst>
          </p:nvPr>
        </p:nvGraphicFramePr>
        <p:xfrm>
          <a:off x="1979712" y="1571627"/>
          <a:ext cx="5616624" cy="350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905625249"/>
              </p:ext>
            </p:extLst>
          </p:nvPr>
        </p:nvGraphicFramePr>
        <p:xfrm>
          <a:off x="0" y="4113305"/>
          <a:ext cx="4644008" cy="26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83067784"/>
              </p:ext>
            </p:extLst>
          </p:nvPr>
        </p:nvGraphicFramePr>
        <p:xfrm>
          <a:off x="4860032" y="4149079"/>
          <a:ext cx="4283968" cy="268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29174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1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658493"/>
              </p:ext>
            </p:extLst>
          </p:nvPr>
        </p:nvGraphicFramePr>
        <p:xfrm>
          <a:off x="0" y="2"/>
          <a:ext cx="8643933" cy="876186"/>
        </p:xfrm>
        <a:graphic>
          <a:graphicData uri="http://schemas.openxmlformats.org/drawingml/2006/table">
            <a:tbl>
              <a:tblPr/>
              <a:tblGrid>
                <a:gridCol w="8643933"/>
              </a:tblGrid>
              <a:tr h="876186">
                <a:tc>
                  <a:txBody>
                    <a:bodyPr/>
                    <a:lstStyle/>
                    <a:p>
                      <a:pPr indent="342900"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/>
                          <a:latin typeface="Times New Roman"/>
                          <a:ea typeface="Calibri"/>
                        </a:rPr>
                        <a:t>Реализация подпрограммы</a:t>
                      </a:r>
                      <a:r>
                        <a:rPr lang="ru-RU" sz="1900" b="1" baseline="0" dirty="0" smtClean="0">
                          <a:effectLst/>
                          <a:latin typeface="Times New Roman"/>
                          <a:ea typeface="Calibri"/>
                        </a:rPr>
                        <a:t> «Молодой семье-доступное жилье»</a:t>
                      </a:r>
                      <a:r>
                        <a:rPr lang="ru-RU" sz="19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63536689"/>
              </p:ext>
            </p:extLst>
          </p:nvPr>
        </p:nvGraphicFramePr>
        <p:xfrm>
          <a:off x="179511" y="1052736"/>
          <a:ext cx="879843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4073" y="6021288"/>
            <a:ext cx="69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предоставленных социальных выплат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1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785820"/>
            <a:chOff x="0" y="0"/>
            <a:chExt cx="9144000" cy="7858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ru-RU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Выполнение обязательств по обеспечению жилыми помещениями граждан,, уволенных с военной службы</a:t>
              </a:r>
              <a:endPara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3934" y="2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54806186"/>
              </p:ext>
            </p:extLst>
          </p:nvPr>
        </p:nvGraphicFramePr>
        <p:xfrm>
          <a:off x="2376899" y="780140"/>
          <a:ext cx="6768752" cy="63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0" y="1268760"/>
            <a:ext cx="2664296" cy="51125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за счет средств федерального бюджета были обеспечены 13 граждан из числа военнослужащих, подтвердивших свое желание улучшить жилищные условия путем приобретения квартиры или предоставления единовременной денежной выплаты.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0" cy="785820"/>
            <a:chOff x="0" y="0"/>
            <a:chExt cx="9144000" cy="7858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9" rIns="91418" bIns="45709" rtlCol="0" anchor="ctr"/>
            <a:lstStyle/>
            <a:p>
              <a:pPr algn="ctr"/>
              <a:r>
                <a:rPr lang="ru-RU" sz="19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редоставление жилых помещений</a:t>
              </a:r>
            </a:p>
            <a:p>
              <a:pPr algn="ctr"/>
              <a:r>
                <a:rPr lang="ru-RU" sz="19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униципального жилищного фонда</a:t>
              </a:r>
              <a:endPara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3934" y="2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олилиния 18"/>
          <p:cNvSpPr/>
          <p:nvPr/>
        </p:nvSpPr>
        <p:spPr>
          <a:xfrm>
            <a:off x="236781" y="3243647"/>
            <a:ext cx="2945060" cy="2866039"/>
          </a:xfrm>
          <a:custGeom>
            <a:avLst/>
            <a:gdLst>
              <a:gd name="connsiteX0" fmla="*/ 0 w 2577069"/>
              <a:gd name="connsiteY0" fmla="*/ 0 h 2561359"/>
              <a:gd name="connsiteX1" fmla="*/ 2577069 w 2577069"/>
              <a:gd name="connsiteY1" fmla="*/ 0 h 2561359"/>
              <a:gd name="connsiteX2" fmla="*/ 2577069 w 2577069"/>
              <a:gd name="connsiteY2" fmla="*/ 2561359 h 2561359"/>
              <a:gd name="connsiteX3" fmla="*/ 0 w 2577069"/>
              <a:gd name="connsiteY3" fmla="*/ 2561359 h 2561359"/>
              <a:gd name="connsiteX4" fmla="*/ 0 w 2577069"/>
              <a:gd name="connsiteY4" fmla="*/ 0 h 256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069" h="2561359">
                <a:moveTo>
                  <a:pt x="0" y="0"/>
                </a:moveTo>
                <a:lnTo>
                  <a:pt x="2577069" y="0"/>
                </a:lnTo>
                <a:lnTo>
                  <a:pt x="2577069" y="2561359"/>
                </a:lnTo>
                <a:lnTo>
                  <a:pt x="0" y="25613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0" tIns="165100" rIns="165100" bIns="165100" numCol="1" spcCol="1270" anchor="b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/>
          </a:p>
        </p:txBody>
      </p:sp>
      <p:sp>
        <p:nvSpPr>
          <p:cNvPr id="21" name="Полилиния 20"/>
          <p:cNvSpPr/>
          <p:nvPr/>
        </p:nvSpPr>
        <p:spPr>
          <a:xfrm>
            <a:off x="4678026" y="3119691"/>
            <a:ext cx="4403706" cy="1719624"/>
          </a:xfrm>
          <a:custGeom>
            <a:avLst/>
            <a:gdLst>
              <a:gd name="connsiteX0" fmla="*/ 0 w 1246698"/>
              <a:gd name="connsiteY0" fmla="*/ 0 h 2072612"/>
              <a:gd name="connsiteX1" fmla="*/ 1246698 w 1246698"/>
              <a:gd name="connsiteY1" fmla="*/ 0 h 2072612"/>
              <a:gd name="connsiteX2" fmla="*/ 1246698 w 1246698"/>
              <a:gd name="connsiteY2" fmla="*/ 2072612 h 2072612"/>
              <a:gd name="connsiteX3" fmla="*/ 0 w 1246698"/>
              <a:gd name="connsiteY3" fmla="*/ 2072612 h 2072612"/>
              <a:gd name="connsiteX4" fmla="*/ 0 w 1246698"/>
              <a:gd name="connsiteY4" fmla="*/ 0 h 207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698" h="2072612">
                <a:moveTo>
                  <a:pt x="0" y="0"/>
                </a:moveTo>
                <a:lnTo>
                  <a:pt x="1246698" y="0"/>
                </a:lnTo>
                <a:lnTo>
                  <a:pt x="1246698" y="2072612"/>
                </a:lnTo>
                <a:lnTo>
                  <a:pt x="0" y="20726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человека – в рамках ст. 59 Жилищного кодекса РФ (предоставление освободившихся жилых помещений в коммунальной квартире);</a:t>
            </a:r>
            <a:endPara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678026" y="4966547"/>
            <a:ext cx="4403706" cy="1621351"/>
          </a:xfrm>
          <a:custGeom>
            <a:avLst/>
            <a:gdLst>
              <a:gd name="connsiteX0" fmla="*/ 0 w 3853454"/>
              <a:gd name="connsiteY0" fmla="*/ 0 h 1303510"/>
              <a:gd name="connsiteX1" fmla="*/ 3853454 w 3853454"/>
              <a:gd name="connsiteY1" fmla="*/ 0 h 1303510"/>
              <a:gd name="connsiteX2" fmla="*/ 3853454 w 3853454"/>
              <a:gd name="connsiteY2" fmla="*/ 1303510 h 1303510"/>
              <a:gd name="connsiteX3" fmla="*/ 0 w 3853454"/>
              <a:gd name="connsiteY3" fmla="*/ 1303510 h 1303510"/>
              <a:gd name="connsiteX4" fmla="*/ 0 w 3853454"/>
              <a:gd name="connsiteY4" fmla="*/ 0 h 130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454" h="1303510">
                <a:moveTo>
                  <a:pt x="0" y="0"/>
                </a:moveTo>
                <a:lnTo>
                  <a:pt x="3853454" y="0"/>
                </a:lnTo>
                <a:lnTo>
                  <a:pt x="3853454" y="1303510"/>
                </a:lnTo>
                <a:lnTo>
                  <a:pt x="0" y="1303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человека – в рамках исполнения решений суда, о предоставлении жилого помещения гражданам, страдающим тяжелой формой хронического заболевания;</a:t>
            </a:r>
            <a:endPara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685739" y="1309469"/>
            <a:ext cx="4395993" cy="1582769"/>
          </a:xfrm>
          <a:custGeom>
            <a:avLst/>
            <a:gdLst>
              <a:gd name="connsiteX0" fmla="*/ 0 w 528721"/>
              <a:gd name="connsiteY0" fmla="*/ 0 h 878988"/>
              <a:gd name="connsiteX1" fmla="*/ 528721 w 528721"/>
              <a:gd name="connsiteY1" fmla="*/ 0 h 878988"/>
              <a:gd name="connsiteX2" fmla="*/ 528721 w 528721"/>
              <a:gd name="connsiteY2" fmla="*/ 878988 h 878988"/>
              <a:gd name="connsiteX3" fmla="*/ 0 w 528721"/>
              <a:gd name="connsiteY3" fmla="*/ 878988 h 878988"/>
              <a:gd name="connsiteX4" fmla="*/ 0 w 528721"/>
              <a:gd name="connsiteY4" fmla="*/ 0 h 87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1" h="878988">
                <a:moveTo>
                  <a:pt x="0" y="0"/>
                </a:moveTo>
                <a:lnTo>
                  <a:pt x="528721" y="0"/>
                </a:lnTo>
                <a:lnTo>
                  <a:pt x="528721" y="878988"/>
                </a:lnTo>
                <a:lnTo>
                  <a:pt x="0" y="8789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585 человек – в рамках программы переселения из аварийного жилищного фонда предоставлены жилые помещения гражданам, имеющим право на внеочередное получение жилого помещения</a:t>
            </a:r>
            <a:endPara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5442" y="1365558"/>
            <a:ext cx="4498537" cy="5222340"/>
            <a:chOff x="85442" y="1365558"/>
            <a:chExt cx="4498537" cy="522234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5442" y="1533880"/>
              <a:ext cx="3824754" cy="4776733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7000" r="-3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3023405" y="3243647"/>
              <a:ext cx="1560574" cy="1471713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Овал 21"/>
            <p:cNvSpPr/>
            <p:nvPr/>
          </p:nvSpPr>
          <p:spPr>
            <a:xfrm>
              <a:off x="3035385" y="5154878"/>
              <a:ext cx="1536615" cy="1433020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6" name="Рисунок 15" descr="http://www.250028.ru/assets/images/47/250028.rupereselenie-iz-avarijnogo-zhilya21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426" y="1365558"/>
              <a:ext cx="1560574" cy="1470592"/>
            </a:xfrm>
            <a:prstGeom prst="ellipse">
              <a:avLst/>
            </a:prstGeom>
            <a:ln w="28575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56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0733-FAB3-491A-AB26-98AFAF665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0901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028576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</a:p>
          <a:p>
            <a:pPr lvl="0" algn="ctr" defTabSz="1028576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pic>
        <p:nvPicPr>
          <p:cNvPr id="4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1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1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</TotalTime>
  <Words>399</Words>
  <Application>Microsoft Office PowerPoint</Application>
  <PresentationFormat>Экран (4:3)</PresentationFormat>
  <Paragraphs>82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Принятие граждан на учет в качестве нуждающихся в жилых помещениях, предоставляемых по договорам социального найма </vt:lpstr>
      <vt:lpstr>Предоставление жилья отдельным категориям граждан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УФБП АГО Г ВОРОНЕЖ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Ковалева-О-С</dc:creator>
  <cp:lastModifiedBy>Красных Г.А.</cp:lastModifiedBy>
  <cp:revision>335</cp:revision>
  <cp:lastPrinted>2016-07-29T08:01:33Z</cp:lastPrinted>
  <dcterms:created xsi:type="dcterms:W3CDTF">2014-04-16T07:09:19Z</dcterms:created>
  <dcterms:modified xsi:type="dcterms:W3CDTF">2018-06-13T11:41:36Z</dcterms:modified>
</cp:coreProperties>
</file>