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8" r:id="rId3"/>
    <p:sldId id="287" r:id="rId4"/>
    <p:sldId id="284" r:id="rId5"/>
    <p:sldId id="282" r:id="rId6"/>
    <p:sldId id="283" r:id="rId7"/>
    <p:sldId id="285" r:id="rId8"/>
    <p:sldId id="289" r:id="rId9"/>
    <p:sldId id="286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1A8"/>
    <a:srgbClr val="CC0000"/>
    <a:srgbClr val="006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BFED2-7CBB-491B-8DB6-10AC2416882D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6B161F-FC1E-4556-A039-EAF1381E267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распоряжения администрации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503DF3-4E23-4F3B-9AAC-38F20EE7A9C3}" type="parTrans" cxnId="{B9FCD919-83E9-4F52-8E08-DE82852ECC1D}">
      <dgm:prSet/>
      <dgm:spPr/>
      <dgm:t>
        <a:bodyPr/>
        <a:lstStyle/>
        <a:p>
          <a:endParaRPr lang="ru-RU"/>
        </a:p>
      </dgm:t>
    </dgm:pt>
    <dgm:pt modelId="{B336EB4F-B2E1-4DDC-839A-5C765C614343}" type="sibTrans" cxnId="{B9FCD919-83E9-4F52-8E08-DE82852ECC1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4FD5E-2D9E-44F9-8676-9C40BC8EE0A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постановлений администрации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929BA-725C-44A7-AA27-39F76B96444B}" type="parTrans" cxnId="{F1E79006-83BD-4490-9571-396CCE2884A7}">
      <dgm:prSet/>
      <dgm:spPr/>
      <dgm:t>
        <a:bodyPr/>
        <a:lstStyle/>
        <a:p>
          <a:endParaRPr lang="ru-RU"/>
        </a:p>
      </dgm:t>
    </dgm:pt>
    <dgm:pt modelId="{9EE13B55-756A-4554-A96E-A89200E2C734}" type="sibTrans" cxnId="{F1E79006-83BD-4490-9571-396CCE2884A7}">
      <dgm:prSet/>
      <dgm:spPr/>
      <dgm:t>
        <a:bodyPr/>
        <a:lstStyle/>
        <a:p>
          <a:endParaRPr lang="ru-RU"/>
        </a:p>
      </dgm:t>
    </dgm:pt>
    <dgm:pt modelId="{6BD120FB-240E-4FCB-9E29-CC03AA76AD3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административных регламента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0EC1A-4FF7-414C-B05B-066943FE8132}" type="parTrans" cxnId="{9FD3B1BC-A408-4AE2-8E55-191F97A52C95}">
      <dgm:prSet/>
      <dgm:spPr/>
      <dgm:t>
        <a:bodyPr/>
        <a:lstStyle/>
        <a:p>
          <a:endParaRPr lang="ru-RU"/>
        </a:p>
      </dgm:t>
    </dgm:pt>
    <dgm:pt modelId="{34067DF0-0ABA-480C-9E5F-026A1E2531DC}" type="sibTrans" cxnId="{9FD3B1BC-A408-4AE2-8E55-191F97A52C95}">
      <dgm:prSet/>
      <dgm:spPr/>
      <dgm:t>
        <a:bodyPr/>
        <a:lstStyle/>
        <a:p>
          <a:endParaRPr lang="ru-RU"/>
        </a:p>
      </dgm:t>
    </dgm:pt>
    <dgm:pt modelId="{56CF0EF9-D1F2-49CF-AC0C-0A5F19AB86EF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дополнительное соглашение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CB6C9-0467-48B8-A5E5-0D55B23DE6E0}" type="parTrans" cxnId="{13BD90AB-58FF-4764-8AB0-A3FBEC6F5A2D}">
      <dgm:prSet/>
      <dgm:spPr/>
      <dgm:t>
        <a:bodyPr/>
        <a:lstStyle/>
        <a:p>
          <a:endParaRPr lang="ru-RU"/>
        </a:p>
      </dgm:t>
    </dgm:pt>
    <dgm:pt modelId="{4F9C7184-077E-4AF4-8146-8D5FF4F6979E}" type="sibTrans" cxnId="{13BD90AB-58FF-4764-8AB0-A3FBEC6F5A2D}">
      <dgm:prSet/>
      <dgm:spPr/>
      <dgm:t>
        <a:bodyPr/>
        <a:lstStyle/>
        <a:p>
          <a:endParaRPr lang="ru-RU"/>
        </a:p>
      </dgm:t>
    </dgm:pt>
    <dgm:pt modelId="{5563CDDF-3EE5-4A5C-A96C-26E0A907B5A9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соглашений о взаимодействии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AED815-F934-4535-9285-38E49C2DE326}" type="parTrans" cxnId="{4489A80A-BEFF-4432-97E7-E4B0AF1C72AF}">
      <dgm:prSet/>
      <dgm:spPr/>
      <dgm:t>
        <a:bodyPr/>
        <a:lstStyle/>
        <a:p>
          <a:endParaRPr lang="ru-RU"/>
        </a:p>
      </dgm:t>
    </dgm:pt>
    <dgm:pt modelId="{11285382-D0D9-4F7C-8E08-90AE14A965FB}" type="sibTrans" cxnId="{4489A80A-BEFF-4432-97E7-E4B0AF1C72AF}">
      <dgm:prSet/>
      <dgm:spPr/>
      <dgm:t>
        <a:bodyPr/>
        <a:lstStyle/>
        <a:p>
          <a:endParaRPr lang="ru-RU"/>
        </a:p>
      </dgm:t>
    </dgm:pt>
    <dgm:pt modelId="{0519AD14-BDD1-486C-8222-CADC365C7A4E}" type="pres">
      <dgm:prSet presAssocID="{061BFED2-7CBB-491B-8DB6-10AC2416882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DD3A9B6-83B2-46F1-9D5D-EA6B4854AA7A}" type="pres">
      <dgm:prSet presAssocID="{061BFED2-7CBB-491B-8DB6-10AC2416882D}" presName="Name1" presStyleCnt="0"/>
      <dgm:spPr/>
    </dgm:pt>
    <dgm:pt modelId="{F1EC84A5-B205-43CC-AF34-763CAD9455BD}" type="pres">
      <dgm:prSet presAssocID="{061BFED2-7CBB-491B-8DB6-10AC2416882D}" presName="cycle" presStyleCnt="0"/>
      <dgm:spPr/>
    </dgm:pt>
    <dgm:pt modelId="{6FFB0322-BEFB-4BE2-9517-A792AF952507}" type="pres">
      <dgm:prSet presAssocID="{061BFED2-7CBB-491B-8DB6-10AC2416882D}" presName="srcNode" presStyleLbl="node1" presStyleIdx="0" presStyleCnt="5"/>
      <dgm:spPr/>
    </dgm:pt>
    <dgm:pt modelId="{F8B06610-1608-453B-9E2D-8807A5AD5CA8}" type="pres">
      <dgm:prSet presAssocID="{061BFED2-7CBB-491B-8DB6-10AC2416882D}" presName="conn" presStyleLbl="parChTrans1D2" presStyleIdx="0" presStyleCnt="1"/>
      <dgm:spPr/>
      <dgm:t>
        <a:bodyPr/>
        <a:lstStyle/>
        <a:p>
          <a:endParaRPr lang="ru-RU"/>
        </a:p>
      </dgm:t>
    </dgm:pt>
    <dgm:pt modelId="{42A481B8-7842-405C-81E5-08D0C80A0AD7}" type="pres">
      <dgm:prSet presAssocID="{061BFED2-7CBB-491B-8DB6-10AC2416882D}" presName="extraNode" presStyleLbl="node1" presStyleIdx="0" presStyleCnt="5"/>
      <dgm:spPr/>
    </dgm:pt>
    <dgm:pt modelId="{678AFEE9-47F9-4A11-BD2C-1D53933BBE7B}" type="pres">
      <dgm:prSet presAssocID="{061BFED2-7CBB-491B-8DB6-10AC2416882D}" presName="dstNode" presStyleLbl="node1" presStyleIdx="0" presStyleCnt="5"/>
      <dgm:spPr/>
    </dgm:pt>
    <dgm:pt modelId="{62552D10-4E1A-4387-ACD3-F911BA894895}" type="pres">
      <dgm:prSet presAssocID="{A06B161F-FC1E-4556-A039-EAF1381E267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1DFF4-80C0-4F03-8222-ADAA9249299F}" type="pres">
      <dgm:prSet presAssocID="{A06B161F-FC1E-4556-A039-EAF1381E267B}" presName="accent_1" presStyleCnt="0"/>
      <dgm:spPr/>
    </dgm:pt>
    <dgm:pt modelId="{59F215E0-1C55-459F-898A-3EFD823F4202}" type="pres">
      <dgm:prSet presAssocID="{A06B161F-FC1E-4556-A039-EAF1381E267B}" presName="accentRepeatNode" presStyleLbl="solidFgAcc1" presStyleIdx="0" presStyleCnt="5" custLinFactNeighborX="-60" custLinFactNeighborY="-2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827594-85DF-4535-918D-6E36B88020D8}" type="pres">
      <dgm:prSet presAssocID="{4ED4FD5E-2D9E-44F9-8676-9C40BC8EE0A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AE688-9A5D-4F98-93D9-5819A07EBB8A}" type="pres">
      <dgm:prSet presAssocID="{4ED4FD5E-2D9E-44F9-8676-9C40BC8EE0AF}" presName="accent_2" presStyleCnt="0"/>
      <dgm:spPr/>
    </dgm:pt>
    <dgm:pt modelId="{F483867B-6CFA-4BB4-9250-3B035DB7FCC2}" type="pres">
      <dgm:prSet presAssocID="{4ED4FD5E-2D9E-44F9-8676-9C40BC8EE0AF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1974A95-69D8-4EBF-A055-EB193E978A97}" type="pres">
      <dgm:prSet presAssocID="{6BD120FB-240E-4FCB-9E29-CC03AA76AD3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6091D-A4E4-4966-9F0B-02155E8741E6}" type="pres">
      <dgm:prSet presAssocID="{6BD120FB-240E-4FCB-9E29-CC03AA76AD30}" presName="accent_3" presStyleCnt="0"/>
      <dgm:spPr/>
    </dgm:pt>
    <dgm:pt modelId="{8BF4E719-9EE9-4099-B21B-F57396CE41A2}" type="pres">
      <dgm:prSet presAssocID="{6BD120FB-240E-4FCB-9E29-CC03AA76AD30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6472D6B-4241-4C34-96CA-C778F9B40C58}" type="pres">
      <dgm:prSet presAssocID="{56CF0EF9-D1F2-49CF-AC0C-0A5F19AB86E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E12B0-8897-40A8-8808-906A0CA107C9}" type="pres">
      <dgm:prSet presAssocID="{56CF0EF9-D1F2-49CF-AC0C-0A5F19AB86EF}" presName="accent_4" presStyleCnt="0"/>
      <dgm:spPr/>
    </dgm:pt>
    <dgm:pt modelId="{6847092A-A694-478E-923D-1C1651D0F89E}" type="pres">
      <dgm:prSet presAssocID="{56CF0EF9-D1F2-49CF-AC0C-0A5F19AB86EF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F9312D-6938-4F41-9429-735100CF4043}" type="pres">
      <dgm:prSet presAssocID="{5563CDDF-3EE5-4A5C-A96C-26E0A907B5A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AE782-CEE5-440F-93D6-0CC3488B1A18}" type="pres">
      <dgm:prSet presAssocID="{5563CDDF-3EE5-4A5C-A96C-26E0A907B5A9}" presName="accent_5" presStyleCnt="0"/>
      <dgm:spPr/>
    </dgm:pt>
    <dgm:pt modelId="{270227B2-6EC3-4AE3-BFB0-8A8B32EDDF21}" type="pres">
      <dgm:prSet presAssocID="{5563CDDF-3EE5-4A5C-A96C-26E0A907B5A9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CF90631-51DB-4565-A4AE-917D4F8BB60B}" type="presOf" srcId="{4ED4FD5E-2D9E-44F9-8676-9C40BC8EE0AF}" destId="{47827594-85DF-4535-918D-6E36B88020D8}" srcOrd="0" destOrd="0" presId="urn:microsoft.com/office/officeart/2008/layout/VerticalCurvedList"/>
    <dgm:cxn modelId="{F1E79006-83BD-4490-9571-396CCE2884A7}" srcId="{061BFED2-7CBB-491B-8DB6-10AC2416882D}" destId="{4ED4FD5E-2D9E-44F9-8676-9C40BC8EE0AF}" srcOrd="1" destOrd="0" parTransId="{D77929BA-725C-44A7-AA27-39F76B96444B}" sibTransId="{9EE13B55-756A-4554-A96E-A89200E2C734}"/>
    <dgm:cxn modelId="{9FD3B1BC-A408-4AE2-8E55-191F97A52C95}" srcId="{061BFED2-7CBB-491B-8DB6-10AC2416882D}" destId="{6BD120FB-240E-4FCB-9E29-CC03AA76AD30}" srcOrd="2" destOrd="0" parTransId="{6B60EC1A-4FF7-414C-B05B-066943FE8132}" sibTransId="{34067DF0-0ABA-480C-9E5F-026A1E2531DC}"/>
    <dgm:cxn modelId="{13BD90AB-58FF-4764-8AB0-A3FBEC6F5A2D}" srcId="{061BFED2-7CBB-491B-8DB6-10AC2416882D}" destId="{56CF0EF9-D1F2-49CF-AC0C-0A5F19AB86EF}" srcOrd="3" destOrd="0" parTransId="{6C0CB6C9-0467-48B8-A5E5-0D55B23DE6E0}" sibTransId="{4F9C7184-077E-4AF4-8146-8D5FF4F6979E}"/>
    <dgm:cxn modelId="{7C1A445C-C88B-4E1E-97D4-D58FCF8EC9A6}" type="presOf" srcId="{B336EB4F-B2E1-4DDC-839A-5C765C614343}" destId="{F8B06610-1608-453B-9E2D-8807A5AD5CA8}" srcOrd="0" destOrd="0" presId="urn:microsoft.com/office/officeart/2008/layout/VerticalCurvedList"/>
    <dgm:cxn modelId="{7EC4C41E-3B7C-41B0-9971-4CFBBD69B458}" type="presOf" srcId="{061BFED2-7CBB-491B-8DB6-10AC2416882D}" destId="{0519AD14-BDD1-486C-8222-CADC365C7A4E}" srcOrd="0" destOrd="0" presId="urn:microsoft.com/office/officeart/2008/layout/VerticalCurvedList"/>
    <dgm:cxn modelId="{0A905E8A-F77D-4BB5-8D14-C5DFD662DFCB}" type="presOf" srcId="{6BD120FB-240E-4FCB-9E29-CC03AA76AD30}" destId="{81974A95-69D8-4EBF-A055-EB193E978A97}" srcOrd="0" destOrd="0" presId="urn:microsoft.com/office/officeart/2008/layout/VerticalCurvedList"/>
    <dgm:cxn modelId="{E478A741-5D5A-4DD2-95D1-2E1C7C591317}" type="presOf" srcId="{56CF0EF9-D1F2-49CF-AC0C-0A5F19AB86EF}" destId="{36472D6B-4241-4C34-96CA-C778F9B40C58}" srcOrd="0" destOrd="0" presId="urn:microsoft.com/office/officeart/2008/layout/VerticalCurvedList"/>
    <dgm:cxn modelId="{832554E5-E62E-4EA2-A11D-8F9B45010F9E}" type="presOf" srcId="{A06B161F-FC1E-4556-A039-EAF1381E267B}" destId="{62552D10-4E1A-4387-ACD3-F911BA894895}" srcOrd="0" destOrd="0" presId="urn:microsoft.com/office/officeart/2008/layout/VerticalCurvedList"/>
    <dgm:cxn modelId="{B9FCD919-83E9-4F52-8E08-DE82852ECC1D}" srcId="{061BFED2-7CBB-491B-8DB6-10AC2416882D}" destId="{A06B161F-FC1E-4556-A039-EAF1381E267B}" srcOrd="0" destOrd="0" parTransId="{8D503DF3-4E23-4F3B-9AAC-38F20EE7A9C3}" sibTransId="{B336EB4F-B2E1-4DDC-839A-5C765C614343}"/>
    <dgm:cxn modelId="{4489A80A-BEFF-4432-97E7-E4B0AF1C72AF}" srcId="{061BFED2-7CBB-491B-8DB6-10AC2416882D}" destId="{5563CDDF-3EE5-4A5C-A96C-26E0A907B5A9}" srcOrd="4" destOrd="0" parTransId="{47AED815-F934-4535-9285-38E49C2DE326}" sibTransId="{11285382-D0D9-4F7C-8E08-90AE14A965FB}"/>
    <dgm:cxn modelId="{D8407D48-B4B3-4694-9725-6270865D7C95}" type="presOf" srcId="{5563CDDF-3EE5-4A5C-A96C-26E0A907B5A9}" destId="{F7F9312D-6938-4F41-9429-735100CF4043}" srcOrd="0" destOrd="0" presId="urn:microsoft.com/office/officeart/2008/layout/VerticalCurvedList"/>
    <dgm:cxn modelId="{7C3571A0-8391-42A0-ACC4-B98BF8D93B83}" type="presParOf" srcId="{0519AD14-BDD1-486C-8222-CADC365C7A4E}" destId="{8DD3A9B6-83B2-46F1-9D5D-EA6B4854AA7A}" srcOrd="0" destOrd="0" presId="urn:microsoft.com/office/officeart/2008/layout/VerticalCurvedList"/>
    <dgm:cxn modelId="{ECDADBCD-5FF2-444A-B2D5-7E58C007345D}" type="presParOf" srcId="{8DD3A9B6-83B2-46F1-9D5D-EA6B4854AA7A}" destId="{F1EC84A5-B205-43CC-AF34-763CAD9455BD}" srcOrd="0" destOrd="0" presId="urn:microsoft.com/office/officeart/2008/layout/VerticalCurvedList"/>
    <dgm:cxn modelId="{5646F314-4283-43AD-B546-ACB7259AE13A}" type="presParOf" srcId="{F1EC84A5-B205-43CC-AF34-763CAD9455BD}" destId="{6FFB0322-BEFB-4BE2-9517-A792AF952507}" srcOrd="0" destOrd="0" presId="urn:microsoft.com/office/officeart/2008/layout/VerticalCurvedList"/>
    <dgm:cxn modelId="{45C518FB-37B0-4510-804D-FFC09BA3A4D7}" type="presParOf" srcId="{F1EC84A5-B205-43CC-AF34-763CAD9455BD}" destId="{F8B06610-1608-453B-9E2D-8807A5AD5CA8}" srcOrd="1" destOrd="0" presId="urn:microsoft.com/office/officeart/2008/layout/VerticalCurvedList"/>
    <dgm:cxn modelId="{A3D3457C-F2A1-4978-B723-7089E302D3C4}" type="presParOf" srcId="{F1EC84A5-B205-43CC-AF34-763CAD9455BD}" destId="{42A481B8-7842-405C-81E5-08D0C80A0AD7}" srcOrd="2" destOrd="0" presId="urn:microsoft.com/office/officeart/2008/layout/VerticalCurvedList"/>
    <dgm:cxn modelId="{F0FAD199-5D46-4EA0-881C-B730F02A39F2}" type="presParOf" srcId="{F1EC84A5-B205-43CC-AF34-763CAD9455BD}" destId="{678AFEE9-47F9-4A11-BD2C-1D53933BBE7B}" srcOrd="3" destOrd="0" presId="urn:microsoft.com/office/officeart/2008/layout/VerticalCurvedList"/>
    <dgm:cxn modelId="{1118C317-C0E2-4A69-8738-093E34D3AA1B}" type="presParOf" srcId="{8DD3A9B6-83B2-46F1-9D5D-EA6B4854AA7A}" destId="{62552D10-4E1A-4387-ACD3-F911BA894895}" srcOrd="1" destOrd="0" presId="urn:microsoft.com/office/officeart/2008/layout/VerticalCurvedList"/>
    <dgm:cxn modelId="{38B24567-D1AE-4BEC-9BDF-F5A39681D8A1}" type="presParOf" srcId="{8DD3A9B6-83B2-46F1-9D5D-EA6B4854AA7A}" destId="{8891DFF4-80C0-4F03-8222-ADAA9249299F}" srcOrd="2" destOrd="0" presId="urn:microsoft.com/office/officeart/2008/layout/VerticalCurvedList"/>
    <dgm:cxn modelId="{40C72A4E-258A-4048-BE31-F61E3FA4A0B9}" type="presParOf" srcId="{8891DFF4-80C0-4F03-8222-ADAA9249299F}" destId="{59F215E0-1C55-459F-898A-3EFD823F4202}" srcOrd="0" destOrd="0" presId="urn:microsoft.com/office/officeart/2008/layout/VerticalCurvedList"/>
    <dgm:cxn modelId="{21E7B9FA-958E-4F9C-8D63-114BA6B6F1FC}" type="presParOf" srcId="{8DD3A9B6-83B2-46F1-9D5D-EA6B4854AA7A}" destId="{47827594-85DF-4535-918D-6E36B88020D8}" srcOrd="3" destOrd="0" presId="urn:microsoft.com/office/officeart/2008/layout/VerticalCurvedList"/>
    <dgm:cxn modelId="{3C2DB314-8129-45CE-9C19-C7BCE44D43E4}" type="presParOf" srcId="{8DD3A9B6-83B2-46F1-9D5D-EA6B4854AA7A}" destId="{4A0AE688-9A5D-4F98-93D9-5819A07EBB8A}" srcOrd="4" destOrd="0" presId="urn:microsoft.com/office/officeart/2008/layout/VerticalCurvedList"/>
    <dgm:cxn modelId="{4BEF53E6-B627-4441-BB9B-E9D84DF590C4}" type="presParOf" srcId="{4A0AE688-9A5D-4F98-93D9-5819A07EBB8A}" destId="{F483867B-6CFA-4BB4-9250-3B035DB7FCC2}" srcOrd="0" destOrd="0" presId="urn:microsoft.com/office/officeart/2008/layout/VerticalCurvedList"/>
    <dgm:cxn modelId="{ACF5FF3C-65A2-42BB-928F-A19D2E9BBEE2}" type="presParOf" srcId="{8DD3A9B6-83B2-46F1-9D5D-EA6B4854AA7A}" destId="{81974A95-69D8-4EBF-A055-EB193E978A97}" srcOrd="5" destOrd="0" presId="urn:microsoft.com/office/officeart/2008/layout/VerticalCurvedList"/>
    <dgm:cxn modelId="{BBCB7685-C682-4E04-8357-387032035174}" type="presParOf" srcId="{8DD3A9B6-83B2-46F1-9D5D-EA6B4854AA7A}" destId="{AA56091D-A4E4-4966-9F0B-02155E8741E6}" srcOrd="6" destOrd="0" presId="urn:microsoft.com/office/officeart/2008/layout/VerticalCurvedList"/>
    <dgm:cxn modelId="{A006EA13-D614-4A51-BA67-51F9DA89E978}" type="presParOf" srcId="{AA56091D-A4E4-4966-9F0B-02155E8741E6}" destId="{8BF4E719-9EE9-4099-B21B-F57396CE41A2}" srcOrd="0" destOrd="0" presId="urn:microsoft.com/office/officeart/2008/layout/VerticalCurvedList"/>
    <dgm:cxn modelId="{AAB922A0-F5A6-42B7-8164-FD9646727740}" type="presParOf" srcId="{8DD3A9B6-83B2-46F1-9D5D-EA6B4854AA7A}" destId="{36472D6B-4241-4C34-96CA-C778F9B40C58}" srcOrd="7" destOrd="0" presId="urn:microsoft.com/office/officeart/2008/layout/VerticalCurvedList"/>
    <dgm:cxn modelId="{9B32598A-0381-48E0-AB20-1C2C9793CCA2}" type="presParOf" srcId="{8DD3A9B6-83B2-46F1-9D5D-EA6B4854AA7A}" destId="{05AE12B0-8897-40A8-8808-906A0CA107C9}" srcOrd="8" destOrd="0" presId="urn:microsoft.com/office/officeart/2008/layout/VerticalCurvedList"/>
    <dgm:cxn modelId="{91C1C901-3AF6-4210-8713-1C857123E5E9}" type="presParOf" srcId="{05AE12B0-8897-40A8-8808-906A0CA107C9}" destId="{6847092A-A694-478E-923D-1C1651D0F89E}" srcOrd="0" destOrd="0" presId="urn:microsoft.com/office/officeart/2008/layout/VerticalCurvedList"/>
    <dgm:cxn modelId="{58707E2F-D53A-41CC-B658-E251243D1AAC}" type="presParOf" srcId="{8DD3A9B6-83B2-46F1-9D5D-EA6B4854AA7A}" destId="{F7F9312D-6938-4F41-9429-735100CF4043}" srcOrd="9" destOrd="0" presId="urn:microsoft.com/office/officeart/2008/layout/VerticalCurvedList"/>
    <dgm:cxn modelId="{F72AABE7-D0F5-4497-A650-55395AD327A0}" type="presParOf" srcId="{8DD3A9B6-83B2-46F1-9D5D-EA6B4854AA7A}" destId="{D18AE782-CEE5-440F-93D6-0CC3488B1A18}" srcOrd="10" destOrd="0" presId="urn:microsoft.com/office/officeart/2008/layout/VerticalCurvedList"/>
    <dgm:cxn modelId="{D463457C-6CF0-48C1-B942-009771229AB9}" type="presParOf" srcId="{D18AE782-CEE5-440F-93D6-0CC3488B1A18}" destId="{270227B2-6EC3-4AE3-BFB0-8A8B32EDDF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F3F615-726F-40FC-A44F-DB9F161B218A}" type="doc">
      <dgm:prSet loTypeId="urn:microsoft.com/office/officeart/2005/8/layout/cycle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588E2A-8CBA-4638-A157-2F0528D43402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498127A-6A56-43B9-A4F6-3DBB7B82300C}" type="parTrans" cxnId="{95CBE91F-F57E-4CAE-83D6-D707BC05C837}">
      <dgm:prSet/>
      <dgm:spPr/>
      <dgm:t>
        <a:bodyPr/>
        <a:lstStyle/>
        <a:p>
          <a:endParaRPr lang="ru-RU"/>
        </a:p>
      </dgm:t>
    </dgm:pt>
    <dgm:pt modelId="{C50FA2FB-20DC-4B54-BC99-D9C57D389BBB}" type="sibTrans" cxnId="{95CBE91F-F57E-4CAE-83D6-D707BC05C837}">
      <dgm:prSet/>
      <dgm:spPr/>
      <dgm:t>
        <a:bodyPr/>
        <a:lstStyle/>
        <a:p>
          <a:endParaRPr lang="ru-RU"/>
        </a:p>
      </dgm:t>
    </dgm:pt>
    <dgm:pt modelId="{D8381C4F-8463-4773-88CA-77B35AB3A333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B351179-1398-4821-83AA-25F1BD8CA215}" type="parTrans" cxnId="{EE3DCBE9-37F0-4B6D-91AF-6933C915B961}">
      <dgm:prSet/>
      <dgm:spPr/>
      <dgm:t>
        <a:bodyPr/>
        <a:lstStyle/>
        <a:p>
          <a:endParaRPr lang="ru-RU"/>
        </a:p>
      </dgm:t>
    </dgm:pt>
    <dgm:pt modelId="{B2476D76-BE04-4CBD-B81A-CF2D39E6CEA7}" type="sibTrans" cxnId="{EE3DCBE9-37F0-4B6D-91AF-6933C915B961}">
      <dgm:prSet/>
      <dgm:spPr/>
      <dgm:t>
        <a:bodyPr/>
        <a:lstStyle/>
        <a:p>
          <a:endParaRPr lang="ru-RU"/>
        </a:p>
      </dgm:t>
    </dgm:pt>
    <dgm:pt modelId="{1004CE74-A1BA-46A2-915D-88C4F293CA3E}">
      <dgm:prSet phldrT="[Текст]"/>
      <dgm:spPr/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982D9467-9806-4F51-8661-1F4776C9EFF0}" type="parTrans" cxnId="{BDA487E4-FFFB-4C1C-A0BA-093DC211D5ED}">
      <dgm:prSet/>
      <dgm:spPr/>
      <dgm:t>
        <a:bodyPr/>
        <a:lstStyle/>
        <a:p>
          <a:endParaRPr lang="ru-RU"/>
        </a:p>
      </dgm:t>
    </dgm:pt>
    <dgm:pt modelId="{6BE6B7D2-F871-4329-ADA4-13590E992959}" type="sibTrans" cxnId="{BDA487E4-FFFB-4C1C-A0BA-093DC211D5ED}">
      <dgm:prSet/>
      <dgm:spPr/>
      <dgm:t>
        <a:bodyPr/>
        <a:lstStyle/>
        <a:p>
          <a:endParaRPr lang="ru-RU"/>
        </a:p>
      </dgm:t>
    </dgm:pt>
    <dgm:pt modelId="{6B1F027A-CCD2-405E-BEE5-1B3B39BA8DE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B1F9671E-A2E3-4E1D-A36B-14026CDBA6E7}" type="parTrans" cxnId="{10FDFE90-DE87-4CF7-A6D8-C5F6EFC2D76F}">
      <dgm:prSet/>
      <dgm:spPr/>
      <dgm:t>
        <a:bodyPr/>
        <a:lstStyle/>
        <a:p>
          <a:endParaRPr lang="ru-RU"/>
        </a:p>
      </dgm:t>
    </dgm:pt>
    <dgm:pt modelId="{9247100D-5576-49CF-9FF5-E25B9BCD6AE2}" type="sibTrans" cxnId="{10FDFE90-DE87-4CF7-A6D8-C5F6EFC2D76F}">
      <dgm:prSet/>
      <dgm:spPr/>
      <dgm:t>
        <a:bodyPr/>
        <a:lstStyle/>
        <a:p>
          <a:endParaRPr lang="ru-RU"/>
        </a:p>
      </dgm:t>
    </dgm:pt>
    <dgm:pt modelId="{12D0D341-D420-445C-8468-8E8F70D32AA6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7B5DA54-438A-46D4-AA8E-8EA76E6286A0}" type="parTrans" cxnId="{18D1B544-6E7E-475F-8A5E-849261CF8307}">
      <dgm:prSet/>
      <dgm:spPr/>
      <dgm:t>
        <a:bodyPr/>
        <a:lstStyle/>
        <a:p>
          <a:endParaRPr lang="ru-RU"/>
        </a:p>
      </dgm:t>
    </dgm:pt>
    <dgm:pt modelId="{4FC89626-ACE2-4B70-9C29-AAD236C1D516}" type="sibTrans" cxnId="{18D1B544-6E7E-475F-8A5E-849261CF8307}">
      <dgm:prSet/>
      <dgm:spPr/>
      <dgm:t>
        <a:bodyPr/>
        <a:lstStyle/>
        <a:p>
          <a:endParaRPr lang="ru-RU"/>
        </a:p>
      </dgm:t>
    </dgm:pt>
    <dgm:pt modelId="{7F9BD2F2-BE8F-40D7-9813-C1A6389E4CF1}" type="pres">
      <dgm:prSet presAssocID="{9CF3F615-726F-40FC-A44F-DB9F161B21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12168E-7C1C-4B4A-9F45-BB28568730F4}" type="pres">
      <dgm:prSet presAssocID="{88588E2A-8CBA-4638-A157-2F0528D43402}" presName="dummy" presStyleCnt="0"/>
      <dgm:spPr/>
    </dgm:pt>
    <dgm:pt modelId="{B333D7BA-D26D-455B-BB24-A1505985329D}" type="pres">
      <dgm:prSet presAssocID="{88588E2A-8CBA-4638-A157-2F0528D43402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A3055-0694-403A-AADC-38AA0939516E}" type="pres">
      <dgm:prSet presAssocID="{C50FA2FB-20DC-4B54-BC99-D9C57D389BBB}" presName="sibTrans" presStyleLbl="node1" presStyleIdx="0" presStyleCnt="5"/>
      <dgm:spPr/>
      <dgm:t>
        <a:bodyPr/>
        <a:lstStyle/>
        <a:p>
          <a:endParaRPr lang="ru-RU"/>
        </a:p>
      </dgm:t>
    </dgm:pt>
    <dgm:pt modelId="{945ECDC7-C059-4513-B974-7B12BDF80608}" type="pres">
      <dgm:prSet presAssocID="{D8381C4F-8463-4773-88CA-77B35AB3A333}" presName="dummy" presStyleCnt="0"/>
      <dgm:spPr/>
    </dgm:pt>
    <dgm:pt modelId="{BC36DEF5-CF1A-4C30-8EA9-8F07EEC15EFD}" type="pres">
      <dgm:prSet presAssocID="{D8381C4F-8463-4773-88CA-77B35AB3A33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3898B-BD82-49EB-9D07-21A490696BF8}" type="pres">
      <dgm:prSet presAssocID="{B2476D76-BE04-4CBD-B81A-CF2D39E6CEA7}" presName="sibTrans" presStyleLbl="node1" presStyleIdx="1" presStyleCnt="5"/>
      <dgm:spPr/>
      <dgm:t>
        <a:bodyPr/>
        <a:lstStyle/>
        <a:p>
          <a:endParaRPr lang="ru-RU"/>
        </a:p>
      </dgm:t>
    </dgm:pt>
    <dgm:pt modelId="{D168CFCD-3431-4897-AB33-588DB7D6C36A}" type="pres">
      <dgm:prSet presAssocID="{1004CE74-A1BA-46A2-915D-88C4F293CA3E}" presName="dummy" presStyleCnt="0"/>
      <dgm:spPr/>
    </dgm:pt>
    <dgm:pt modelId="{8D249737-FD44-411B-989B-322EBCF28782}" type="pres">
      <dgm:prSet presAssocID="{1004CE74-A1BA-46A2-915D-88C4F293CA3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8FA72-05D2-4219-9D2A-5A86E5751984}" type="pres">
      <dgm:prSet presAssocID="{6BE6B7D2-F871-4329-ADA4-13590E992959}" presName="sibTrans" presStyleLbl="node1" presStyleIdx="2" presStyleCnt="5" custLinFactNeighborX="459" custLinFactNeighborY="632"/>
      <dgm:spPr/>
      <dgm:t>
        <a:bodyPr/>
        <a:lstStyle/>
        <a:p>
          <a:endParaRPr lang="ru-RU"/>
        </a:p>
      </dgm:t>
    </dgm:pt>
    <dgm:pt modelId="{CB30E94B-A2BE-4D36-9933-54575B17A0FF}" type="pres">
      <dgm:prSet presAssocID="{6B1F027A-CCD2-405E-BEE5-1B3B39BA8DEF}" presName="dummy" presStyleCnt="0"/>
      <dgm:spPr/>
    </dgm:pt>
    <dgm:pt modelId="{A4932AC8-2C17-42CA-9518-6543EA43B5FB}" type="pres">
      <dgm:prSet presAssocID="{6B1F027A-CCD2-405E-BEE5-1B3B39BA8DEF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62C1A-9BF3-43E0-A329-E4186EDC9334}" type="pres">
      <dgm:prSet presAssocID="{9247100D-5576-49CF-9FF5-E25B9BCD6AE2}" presName="sibTrans" presStyleLbl="node1" presStyleIdx="3" presStyleCnt="5"/>
      <dgm:spPr/>
      <dgm:t>
        <a:bodyPr/>
        <a:lstStyle/>
        <a:p>
          <a:endParaRPr lang="ru-RU"/>
        </a:p>
      </dgm:t>
    </dgm:pt>
    <dgm:pt modelId="{983BB888-FDF9-4D64-913B-4B4529EB9D91}" type="pres">
      <dgm:prSet presAssocID="{12D0D341-D420-445C-8468-8E8F70D32AA6}" presName="dummy" presStyleCnt="0"/>
      <dgm:spPr/>
    </dgm:pt>
    <dgm:pt modelId="{FF770A94-8B93-4E17-BAC3-2A453CC31813}" type="pres">
      <dgm:prSet presAssocID="{12D0D341-D420-445C-8468-8E8F70D32AA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C5723-0E92-466D-8B3B-205F4685DFE3}" type="pres">
      <dgm:prSet presAssocID="{4FC89626-ACE2-4B70-9C29-AAD236C1D516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ABEFFD31-3EF7-44C4-ABBC-448BADD50632}" type="presOf" srcId="{1004CE74-A1BA-46A2-915D-88C4F293CA3E}" destId="{8D249737-FD44-411B-989B-322EBCF28782}" srcOrd="0" destOrd="0" presId="urn:microsoft.com/office/officeart/2005/8/layout/cycle1"/>
    <dgm:cxn modelId="{10FDFE90-DE87-4CF7-A6D8-C5F6EFC2D76F}" srcId="{9CF3F615-726F-40FC-A44F-DB9F161B218A}" destId="{6B1F027A-CCD2-405E-BEE5-1B3B39BA8DEF}" srcOrd="3" destOrd="0" parTransId="{B1F9671E-A2E3-4E1D-A36B-14026CDBA6E7}" sibTransId="{9247100D-5576-49CF-9FF5-E25B9BCD6AE2}"/>
    <dgm:cxn modelId="{1EFD947D-29E2-4AF8-937A-9A05E841D35E}" type="presOf" srcId="{D8381C4F-8463-4773-88CA-77B35AB3A333}" destId="{BC36DEF5-CF1A-4C30-8EA9-8F07EEC15EFD}" srcOrd="0" destOrd="0" presId="urn:microsoft.com/office/officeart/2005/8/layout/cycle1"/>
    <dgm:cxn modelId="{CD460CD6-4A61-4273-8AC5-5D70E146EF81}" type="presOf" srcId="{6BE6B7D2-F871-4329-ADA4-13590E992959}" destId="{4108FA72-05D2-4219-9D2A-5A86E5751984}" srcOrd="0" destOrd="0" presId="urn:microsoft.com/office/officeart/2005/8/layout/cycle1"/>
    <dgm:cxn modelId="{2419E5A8-894E-4984-ADED-C8E81042E591}" type="presOf" srcId="{12D0D341-D420-445C-8468-8E8F70D32AA6}" destId="{FF770A94-8B93-4E17-BAC3-2A453CC31813}" srcOrd="0" destOrd="0" presId="urn:microsoft.com/office/officeart/2005/8/layout/cycle1"/>
    <dgm:cxn modelId="{BDA487E4-FFFB-4C1C-A0BA-093DC211D5ED}" srcId="{9CF3F615-726F-40FC-A44F-DB9F161B218A}" destId="{1004CE74-A1BA-46A2-915D-88C4F293CA3E}" srcOrd="2" destOrd="0" parTransId="{982D9467-9806-4F51-8661-1F4776C9EFF0}" sibTransId="{6BE6B7D2-F871-4329-ADA4-13590E992959}"/>
    <dgm:cxn modelId="{EE3DCBE9-37F0-4B6D-91AF-6933C915B961}" srcId="{9CF3F615-726F-40FC-A44F-DB9F161B218A}" destId="{D8381C4F-8463-4773-88CA-77B35AB3A333}" srcOrd="1" destOrd="0" parTransId="{6B351179-1398-4821-83AA-25F1BD8CA215}" sibTransId="{B2476D76-BE04-4CBD-B81A-CF2D39E6CEA7}"/>
    <dgm:cxn modelId="{CAF39FF4-08D6-429B-B962-C3F442942629}" type="presOf" srcId="{6B1F027A-CCD2-405E-BEE5-1B3B39BA8DEF}" destId="{A4932AC8-2C17-42CA-9518-6543EA43B5FB}" srcOrd="0" destOrd="0" presId="urn:microsoft.com/office/officeart/2005/8/layout/cycle1"/>
    <dgm:cxn modelId="{3803C0CD-29CD-4E6B-B8BA-A5829FBA68FC}" type="presOf" srcId="{9CF3F615-726F-40FC-A44F-DB9F161B218A}" destId="{7F9BD2F2-BE8F-40D7-9813-C1A6389E4CF1}" srcOrd="0" destOrd="0" presId="urn:microsoft.com/office/officeart/2005/8/layout/cycle1"/>
    <dgm:cxn modelId="{B28827C8-4D16-4735-9132-C559DEC75B7F}" type="presOf" srcId="{B2476D76-BE04-4CBD-B81A-CF2D39E6CEA7}" destId="{F433898B-BD82-49EB-9D07-21A490696BF8}" srcOrd="0" destOrd="0" presId="urn:microsoft.com/office/officeart/2005/8/layout/cycle1"/>
    <dgm:cxn modelId="{301AD01A-E20B-48A3-BA4D-6763EC8CE6BE}" type="presOf" srcId="{4FC89626-ACE2-4B70-9C29-AAD236C1D516}" destId="{842C5723-0E92-466D-8B3B-205F4685DFE3}" srcOrd="0" destOrd="0" presId="urn:microsoft.com/office/officeart/2005/8/layout/cycle1"/>
    <dgm:cxn modelId="{95CBE91F-F57E-4CAE-83D6-D707BC05C837}" srcId="{9CF3F615-726F-40FC-A44F-DB9F161B218A}" destId="{88588E2A-8CBA-4638-A157-2F0528D43402}" srcOrd="0" destOrd="0" parTransId="{2498127A-6A56-43B9-A4F6-3DBB7B82300C}" sibTransId="{C50FA2FB-20DC-4B54-BC99-D9C57D389BBB}"/>
    <dgm:cxn modelId="{6EFFD9D3-0D13-4CD5-93C8-07280C8681BF}" type="presOf" srcId="{88588E2A-8CBA-4638-A157-2F0528D43402}" destId="{B333D7BA-D26D-455B-BB24-A1505985329D}" srcOrd="0" destOrd="0" presId="urn:microsoft.com/office/officeart/2005/8/layout/cycle1"/>
    <dgm:cxn modelId="{18D1B544-6E7E-475F-8A5E-849261CF8307}" srcId="{9CF3F615-726F-40FC-A44F-DB9F161B218A}" destId="{12D0D341-D420-445C-8468-8E8F70D32AA6}" srcOrd="4" destOrd="0" parTransId="{F7B5DA54-438A-46D4-AA8E-8EA76E6286A0}" sibTransId="{4FC89626-ACE2-4B70-9C29-AAD236C1D516}"/>
    <dgm:cxn modelId="{57ADB389-8EFE-4F32-A0C3-3F11B2857186}" type="presOf" srcId="{9247100D-5576-49CF-9FF5-E25B9BCD6AE2}" destId="{56062C1A-9BF3-43E0-A329-E4186EDC9334}" srcOrd="0" destOrd="0" presId="urn:microsoft.com/office/officeart/2005/8/layout/cycle1"/>
    <dgm:cxn modelId="{B86CB233-2047-40E7-BE15-5D59C0C7BAAC}" type="presOf" srcId="{C50FA2FB-20DC-4B54-BC99-D9C57D389BBB}" destId="{91FA3055-0694-403A-AADC-38AA0939516E}" srcOrd="0" destOrd="0" presId="urn:microsoft.com/office/officeart/2005/8/layout/cycle1"/>
    <dgm:cxn modelId="{A51413B8-B650-431F-85E9-DBD29D22D44F}" type="presParOf" srcId="{7F9BD2F2-BE8F-40D7-9813-C1A6389E4CF1}" destId="{3D12168E-7C1C-4B4A-9F45-BB28568730F4}" srcOrd="0" destOrd="0" presId="urn:microsoft.com/office/officeart/2005/8/layout/cycle1"/>
    <dgm:cxn modelId="{75562423-63F1-4B03-B812-FCB80510F4F3}" type="presParOf" srcId="{7F9BD2F2-BE8F-40D7-9813-C1A6389E4CF1}" destId="{B333D7BA-D26D-455B-BB24-A1505985329D}" srcOrd="1" destOrd="0" presId="urn:microsoft.com/office/officeart/2005/8/layout/cycle1"/>
    <dgm:cxn modelId="{98D0579C-1DC1-4EF4-83A4-514571518F48}" type="presParOf" srcId="{7F9BD2F2-BE8F-40D7-9813-C1A6389E4CF1}" destId="{91FA3055-0694-403A-AADC-38AA0939516E}" srcOrd="2" destOrd="0" presId="urn:microsoft.com/office/officeart/2005/8/layout/cycle1"/>
    <dgm:cxn modelId="{69664BCB-8CFA-4B33-9B52-470ECC189318}" type="presParOf" srcId="{7F9BD2F2-BE8F-40D7-9813-C1A6389E4CF1}" destId="{945ECDC7-C059-4513-B974-7B12BDF80608}" srcOrd="3" destOrd="0" presId="urn:microsoft.com/office/officeart/2005/8/layout/cycle1"/>
    <dgm:cxn modelId="{5016D455-716B-4B74-8362-A85E990A8FD5}" type="presParOf" srcId="{7F9BD2F2-BE8F-40D7-9813-C1A6389E4CF1}" destId="{BC36DEF5-CF1A-4C30-8EA9-8F07EEC15EFD}" srcOrd="4" destOrd="0" presId="urn:microsoft.com/office/officeart/2005/8/layout/cycle1"/>
    <dgm:cxn modelId="{CCAA3D6E-0F37-4C30-AB2F-5034C45AA663}" type="presParOf" srcId="{7F9BD2F2-BE8F-40D7-9813-C1A6389E4CF1}" destId="{F433898B-BD82-49EB-9D07-21A490696BF8}" srcOrd="5" destOrd="0" presId="urn:microsoft.com/office/officeart/2005/8/layout/cycle1"/>
    <dgm:cxn modelId="{BF66939C-9199-4361-A3D7-DCA90ABA90D6}" type="presParOf" srcId="{7F9BD2F2-BE8F-40D7-9813-C1A6389E4CF1}" destId="{D168CFCD-3431-4897-AB33-588DB7D6C36A}" srcOrd="6" destOrd="0" presId="urn:microsoft.com/office/officeart/2005/8/layout/cycle1"/>
    <dgm:cxn modelId="{E8D0E930-64E4-482F-9426-B75A43605510}" type="presParOf" srcId="{7F9BD2F2-BE8F-40D7-9813-C1A6389E4CF1}" destId="{8D249737-FD44-411B-989B-322EBCF28782}" srcOrd="7" destOrd="0" presId="urn:microsoft.com/office/officeart/2005/8/layout/cycle1"/>
    <dgm:cxn modelId="{F51C47B9-38DF-430B-844C-60DBCEADD34D}" type="presParOf" srcId="{7F9BD2F2-BE8F-40D7-9813-C1A6389E4CF1}" destId="{4108FA72-05D2-4219-9D2A-5A86E5751984}" srcOrd="8" destOrd="0" presId="urn:microsoft.com/office/officeart/2005/8/layout/cycle1"/>
    <dgm:cxn modelId="{46A2F11A-235B-4D84-9253-BB41129A30A5}" type="presParOf" srcId="{7F9BD2F2-BE8F-40D7-9813-C1A6389E4CF1}" destId="{CB30E94B-A2BE-4D36-9933-54575B17A0FF}" srcOrd="9" destOrd="0" presId="urn:microsoft.com/office/officeart/2005/8/layout/cycle1"/>
    <dgm:cxn modelId="{8B25EF61-541B-45CE-BE91-D443D054C8FA}" type="presParOf" srcId="{7F9BD2F2-BE8F-40D7-9813-C1A6389E4CF1}" destId="{A4932AC8-2C17-42CA-9518-6543EA43B5FB}" srcOrd="10" destOrd="0" presId="urn:microsoft.com/office/officeart/2005/8/layout/cycle1"/>
    <dgm:cxn modelId="{70C4797C-348B-49AB-A3B3-DB99B978AE16}" type="presParOf" srcId="{7F9BD2F2-BE8F-40D7-9813-C1A6389E4CF1}" destId="{56062C1A-9BF3-43E0-A329-E4186EDC9334}" srcOrd="11" destOrd="0" presId="urn:microsoft.com/office/officeart/2005/8/layout/cycle1"/>
    <dgm:cxn modelId="{D2F8C99A-FB89-4874-8A76-1F067E752DB7}" type="presParOf" srcId="{7F9BD2F2-BE8F-40D7-9813-C1A6389E4CF1}" destId="{983BB888-FDF9-4D64-913B-4B4529EB9D91}" srcOrd="12" destOrd="0" presId="urn:microsoft.com/office/officeart/2005/8/layout/cycle1"/>
    <dgm:cxn modelId="{A202275F-CACF-4D97-A6FD-28E77F43719F}" type="presParOf" srcId="{7F9BD2F2-BE8F-40D7-9813-C1A6389E4CF1}" destId="{FF770A94-8B93-4E17-BAC3-2A453CC31813}" srcOrd="13" destOrd="0" presId="urn:microsoft.com/office/officeart/2005/8/layout/cycle1"/>
    <dgm:cxn modelId="{C26869E6-E19C-42B9-ACD0-FD5A0028968A}" type="presParOf" srcId="{7F9BD2F2-BE8F-40D7-9813-C1A6389E4CF1}" destId="{842C5723-0E92-466D-8B3B-205F4685DFE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06610-1608-453B-9E2D-8807A5AD5CA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52D10-4E1A-4387-ACD3-F911BA894895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распоряжения администрации 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538" y="253918"/>
        <a:ext cx="5656275" cy="508162"/>
      </dsp:txXfrm>
    </dsp:sp>
    <dsp:sp modelId="{59F215E0-1C55-459F-898A-3EFD823F4202}">
      <dsp:nvSpPr>
        <dsp:cNvPr id="0" name=""/>
        <dsp:cNvSpPr/>
      </dsp:nvSpPr>
      <dsp:spPr>
        <a:xfrm>
          <a:off x="66555" y="18863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827594-85DF-4535-918D-6E36B88020D8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постановлений администрации 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672" y="1015918"/>
        <a:ext cx="5292140" cy="508162"/>
      </dsp:txXfrm>
    </dsp:sp>
    <dsp:sp modelId="{F483867B-6CFA-4BB4-9250-3B035DB7FCC2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974A95-69D8-4EBF-A055-EB193E978A97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административных регламента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432" y="1777918"/>
        <a:ext cx="5180380" cy="508162"/>
      </dsp:txXfrm>
    </dsp:sp>
    <dsp:sp modelId="{8BF4E719-9EE9-4099-B21B-F57396CE41A2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472D6B-4241-4C34-96CA-C778F9B40C58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дополнительное соглашение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672" y="2539918"/>
        <a:ext cx="5292140" cy="508162"/>
      </dsp:txXfrm>
    </dsp:sp>
    <dsp:sp modelId="{6847092A-A694-478E-923D-1C1651D0F89E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F9312D-6938-4F41-9429-735100CF4043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соглашений о взаимодействии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538" y="3301918"/>
        <a:ext cx="5656275" cy="508162"/>
      </dsp:txXfrm>
    </dsp:sp>
    <dsp:sp modelId="{270227B2-6EC3-4AE3-BFB0-8A8B32EDDF21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3D7BA-D26D-455B-BB24-A1505985329D}">
      <dsp:nvSpPr>
        <dsp:cNvPr id="0" name=""/>
        <dsp:cNvSpPr/>
      </dsp:nvSpPr>
      <dsp:spPr>
        <a:xfrm>
          <a:off x="3698692" y="27485"/>
          <a:ext cx="955652" cy="955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 </a:t>
          </a:r>
          <a:endParaRPr lang="ru-RU" sz="5700" kern="1200" dirty="0"/>
        </a:p>
      </dsp:txBody>
      <dsp:txXfrm>
        <a:off x="3698692" y="27485"/>
        <a:ext cx="955652" cy="955652"/>
      </dsp:txXfrm>
    </dsp:sp>
    <dsp:sp modelId="{91FA3055-0694-403A-AADC-38AA0939516E}">
      <dsp:nvSpPr>
        <dsp:cNvPr id="0" name=""/>
        <dsp:cNvSpPr/>
      </dsp:nvSpPr>
      <dsp:spPr>
        <a:xfrm>
          <a:off x="1445788" y="-745"/>
          <a:ext cx="3589142" cy="3589142"/>
        </a:xfrm>
        <a:prstGeom prst="circularArrow">
          <a:avLst>
            <a:gd name="adj1" fmla="val 5192"/>
            <a:gd name="adj2" fmla="val 335327"/>
            <a:gd name="adj3" fmla="val 21295629"/>
            <a:gd name="adj4" fmla="val 19764147"/>
            <a:gd name="adj5" fmla="val 60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36DEF5-CF1A-4C30-8EA9-8F07EEC15EFD}">
      <dsp:nvSpPr>
        <dsp:cNvPr id="0" name=""/>
        <dsp:cNvSpPr/>
      </dsp:nvSpPr>
      <dsp:spPr>
        <a:xfrm>
          <a:off x="4277270" y="1808167"/>
          <a:ext cx="955652" cy="955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 </a:t>
          </a:r>
          <a:endParaRPr lang="ru-RU" sz="5700" kern="1200" dirty="0"/>
        </a:p>
      </dsp:txBody>
      <dsp:txXfrm>
        <a:off x="4277270" y="1808167"/>
        <a:ext cx="955652" cy="955652"/>
      </dsp:txXfrm>
    </dsp:sp>
    <dsp:sp modelId="{F433898B-BD82-49EB-9D07-21A490696BF8}">
      <dsp:nvSpPr>
        <dsp:cNvPr id="0" name=""/>
        <dsp:cNvSpPr/>
      </dsp:nvSpPr>
      <dsp:spPr>
        <a:xfrm>
          <a:off x="1445788" y="-745"/>
          <a:ext cx="3589142" cy="3589142"/>
        </a:xfrm>
        <a:prstGeom prst="circularArrow">
          <a:avLst>
            <a:gd name="adj1" fmla="val 5192"/>
            <a:gd name="adj2" fmla="val 335327"/>
            <a:gd name="adj3" fmla="val 4017173"/>
            <a:gd name="adj4" fmla="val 2251161"/>
            <a:gd name="adj5" fmla="val 60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249737-FD44-411B-989B-322EBCF28782}">
      <dsp:nvSpPr>
        <dsp:cNvPr id="0" name=""/>
        <dsp:cNvSpPr/>
      </dsp:nvSpPr>
      <dsp:spPr>
        <a:xfrm>
          <a:off x="2762533" y="2908688"/>
          <a:ext cx="955652" cy="955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  </a:t>
          </a:r>
          <a:endParaRPr lang="ru-RU" sz="5700" kern="1200" dirty="0"/>
        </a:p>
      </dsp:txBody>
      <dsp:txXfrm>
        <a:off x="2762533" y="2908688"/>
        <a:ext cx="955652" cy="955652"/>
      </dsp:txXfrm>
    </dsp:sp>
    <dsp:sp modelId="{4108FA72-05D2-4219-9D2A-5A86E5751984}">
      <dsp:nvSpPr>
        <dsp:cNvPr id="0" name=""/>
        <dsp:cNvSpPr/>
      </dsp:nvSpPr>
      <dsp:spPr>
        <a:xfrm>
          <a:off x="1462262" y="21937"/>
          <a:ext cx="3589142" cy="3589142"/>
        </a:xfrm>
        <a:prstGeom prst="circularArrow">
          <a:avLst>
            <a:gd name="adj1" fmla="val 5192"/>
            <a:gd name="adj2" fmla="val 335327"/>
            <a:gd name="adj3" fmla="val 8213512"/>
            <a:gd name="adj4" fmla="val 6447500"/>
            <a:gd name="adj5" fmla="val 60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932AC8-2C17-42CA-9518-6543EA43B5FB}">
      <dsp:nvSpPr>
        <dsp:cNvPr id="0" name=""/>
        <dsp:cNvSpPr/>
      </dsp:nvSpPr>
      <dsp:spPr>
        <a:xfrm>
          <a:off x="1247795" y="1808167"/>
          <a:ext cx="955652" cy="955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 </a:t>
          </a:r>
          <a:endParaRPr lang="ru-RU" sz="5700" kern="1200" dirty="0"/>
        </a:p>
      </dsp:txBody>
      <dsp:txXfrm>
        <a:off x="1247795" y="1808167"/>
        <a:ext cx="955652" cy="955652"/>
      </dsp:txXfrm>
    </dsp:sp>
    <dsp:sp modelId="{56062C1A-9BF3-43E0-A329-E4186EDC9334}">
      <dsp:nvSpPr>
        <dsp:cNvPr id="0" name=""/>
        <dsp:cNvSpPr/>
      </dsp:nvSpPr>
      <dsp:spPr>
        <a:xfrm>
          <a:off x="1445788" y="-745"/>
          <a:ext cx="3589142" cy="3589142"/>
        </a:xfrm>
        <a:prstGeom prst="circularArrow">
          <a:avLst>
            <a:gd name="adj1" fmla="val 5192"/>
            <a:gd name="adj2" fmla="val 335327"/>
            <a:gd name="adj3" fmla="val 12300526"/>
            <a:gd name="adj4" fmla="val 10769044"/>
            <a:gd name="adj5" fmla="val 60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770A94-8B93-4E17-BAC3-2A453CC31813}">
      <dsp:nvSpPr>
        <dsp:cNvPr id="0" name=""/>
        <dsp:cNvSpPr/>
      </dsp:nvSpPr>
      <dsp:spPr>
        <a:xfrm>
          <a:off x="1826373" y="27485"/>
          <a:ext cx="955652" cy="955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 </a:t>
          </a:r>
          <a:endParaRPr lang="ru-RU" sz="5700" kern="1200" dirty="0"/>
        </a:p>
      </dsp:txBody>
      <dsp:txXfrm>
        <a:off x="1826373" y="27485"/>
        <a:ext cx="955652" cy="955652"/>
      </dsp:txXfrm>
    </dsp:sp>
    <dsp:sp modelId="{842C5723-0E92-466D-8B3B-205F4685DFE3}">
      <dsp:nvSpPr>
        <dsp:cNvPr id="0" name=""/>
        <dsp:cNvSpPr/>
      </dsp:nvSpPr>
      <dsp:spPr>
        <a:xfrm>
          <a:off x="1445788" y="-745"/>
          <a:ext cx="3589142" cy="3589142"/>
        </a:xfrm>
        <a:prstGeom prst="circularArrow">
          <a:avLst>
            <a:gd name="adj1" fmla="val 5192"/>
            <a:gd name="adj2" fmla="val 335327"/>
            <a:gd name="adj3" fmla="val 16868153"/>
            <a:gd name="adj4" fmla="val 15196520"/>
            <a:gd name="adj5" fmla="val 60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7E78F-A5F1-4378-A81C-0CDE945033A8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54392-61A4-4446-B752-D8276BB50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6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A7B35-7DB1-49BC-81DD-4BF53B72887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53392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54392-61A4-4446-B752-D8276BB50D4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7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54392-61A4-4446-B752-D8276BB50D4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7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0058DA-D3D4-499B-80B8-D940D602C01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8675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5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03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5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9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3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04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4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9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0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9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979BE-57C2-41DD-90EE-36D6EDB0261B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1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microsoft.com/office/2007/relationships/hdphoto" Target="../media/hdphoto3.wdp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microsoft.com/office/2007/relationships/hdphoto" Target="../media/hdphoto5.wdp"/><Relationship Id="rId5" Type="http://schemas.openxmlformats.org/officeDocument/2006/relationships/diagramData" Target="../diagrams/data1.xml"/><Relationship Id="rId10" Type="http://schemas.openxmlformats.org/officeDocument/2006/relationships/image" Target="../media/image26.png"/><Relationship Id="rId4" Type="http://schemas.openxmlformats.org/officeDocument/2006/relationships/image" Target="../media/image24.gif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1.jpeg"/><Relationship Id="rId18" Type="http://schemas.openxmlformats.org/officeDocument/2006/relationships/image" Target="../media/image3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4.pn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9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jpe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955675"/>
            <a:ext cx="9144000" cy="5929313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2030016"/>
            <a:ext cx="9144001" cy="3313880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введении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платных городских парковок на территории городского округа город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Воронеж</a:t>
            </a:r>
            <a:r>
              <a:rPr lang="ru-RU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4" descr="prezentacia-voronez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6F45"/>
          </a:solidFill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788024" y="6027003"/>
            <a:ext cx="4248472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заместитель главы администрации по городскому хозяйству </a:t>
            </a:r>
          </a:p>
          <a:p>
            <a:pPr algn="r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ПЕТРИН С.А.</a:t>
            </a:r>
          </a:p>
        </p:txBody>
      </p:sp>
    </p:spTree>
    <p:extLst>
      <p:ext uri="{BB962C8B-B14F-4D97-AF65-F5344CB8AC3E}">
        <p14:creationId xmlns:p14="http://schemas.microsoft.com/office/powerpoint/2010/main" val="577600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3105835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2185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6F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Условия Концессионного соглашения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7795" y="0"/>
            <a:ext cx="606205" cy="9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0" y="881476"/>
            <a:ext cx="9129104" cy="5993904"/>
            <a:chOff x="0" y="881476"/>
            <a:chExt cx="9129104" cy="599390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881476"/>
              <a:ext cx="9129104" cy="5993904"/>
              <a:chOff x="0" y="881476"/>
              <a:chExt cx="9129104" cy="5993904"/>
            </a:xfrm>
          </p:grpSpPr>
          <p:pic>
            <p:nvPicPr>
              <p:cNvPr id="15" name="Picture 16" descr="http://loveopium.ru/content/2016/02/voronezh/28.jpg"/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81476"/>
                <a:ext cx="9129104" cy="5993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Скругленный прямоугольник 2"/>
              <p:cNvSpPr/>
              <p:nvPr/>
            </p:nvSpPr>
            <p:spPr>
              <a:xfrm>
                <a:off x="2267744" y="1052736"/>
                <a:ext cx="4464496" cy="64807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КОНЦЕССИОННОЕ СОГЛАШЕНИЕ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14952" y="1772816"/>
                <a:ext cx="3808976" cy="64807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ООО «Городские парковки»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5077847" y="1772816"/>
                <a:ext cx="3808976" cy="64807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Администрация </a:t>
                </a:r>
                <a:r>
                  <a:rPr lang="ru-RU" sz="1600" b="1" dirty="0" err="1" smtClean="0">
                    <a:latin typeface="Times New Roman" pitchFamily="18" charset="0"/>
                    <a:cs typeface="Times New Roman" pitchFamily="18" charset="0"/>
                  </a:rPr>
                  <a:t>г.о</a:t>
                </a: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. г. Воронеж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Двойная стрелка влево/вправо 4"/>
              <p:cNvSpPr/>
              <p:nvPr/>
            </p:nvSpPr>
            <p:spPr>
              <a:xfrm>
                <a:off x="3995040" y="1895732"/>
                <a:ext cx="1009903" cy="360040"/>
              </a:xfrm>
              <a:prstGeom prst="leftRight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5155512" y="2842084"/>
                <a:ext cx="3808976" cy="49567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Контроль</a:t>
                </a: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 за исполнением Соглашения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5148081" y="3501008"/>
                <a:ext cx="3808976" cy="49567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Главный администратор доходов от платных парковок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5148081" y="4117268"/>
                <a:ext cx="3808976" cy="49567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Предоставление муниципальных услуг по выдаче парковочных разрешений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Стрелка вниз 5"/>
              <p:cNvSpPr/>
              <p:nvPr/>
            </p:nvSpPr>
            <p:spPr>
              <a:xfrm>
                <a:off x="6781758" y="2420888"/>
                <a:ext cx="360040" cy="398977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5155512" y="4765340"/>
                <a:ext cx="3808976" cy="67988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Привлечение к административной ответственности за размещение на платной парковке без внесения платы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155581" y="2842084"/>
                <a:ext cx="3808976" cy="49567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Реконструкция объекта капитального строительства – Пирогова 87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Стрелка вниз 27"/>
              <p:cNvSpPr/>
              <p:nvPr/>
            </p:nvSpPr>
            <p:spPr>
              <a:xfrm>
                <a:off x="1839420" y="2427408"/>
                <a:ext cx="360040" cy="398977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155581" y="3490156"/>
                <a:ext cx="3808976" cy="49567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Организация рабочих мест и приобретение необходимого оборудования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155581" y="4120092"/>
                <a:ext cx="3808976" cy="49567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Нанесение дорожной разметки, установка соответствующих знаков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186064" y="4765340"/>
                <a:ext cx="3808976" cy="49567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Создание портала и мобильного приложения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186064" y="5413412"/>
                <a:ext cx="3808976" cy="49567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Приобретение и монтаж </a:t>
                </a:r>
                <a:r>
                  <a:rPr lang="ru-RU" sz="1400" b="1" dirty="0" err="1" smtClean="0">
                    <a:latin typeface="Times New Roman" pitchFamily="18" charset="0"/>
                    <a:cs typeface="Times New Roman" pitchFamily="18" charset="0"/>
                  </a:rPr>
                  <a:t>паркоматов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186064" y="6045441"/>
                <a:ext cx="3808976" cy="49567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Приобретение и монтаж комплексов </a:t>
                </a:r>
                <a:r>
                  <a:rPr lang="ru-RU" sz="1400" b="1" dirty="0" err="1" smtClean="0">
                    <a:latin typeface="Times New Roman" pitchFamily="18" charset="0"/>
                    <a:cs typeface="Times New Roman" pitchFamily="18" charset="0"/>
                  </a:rPr>
                  <a:t>фотофиксации</a:t>
                </a:r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 нарушений 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8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20886" y="1848971"/>
              <a:ext cx="331238" cy="49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4" descr="https://pp.userapi.com/c850428/v850428641/6d1b/D-zxhdu3Nq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02" y="1849132"/>
              <a:ext cx="540718" cy="540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Скругленный прямоугольник 35"/>
          <p:cNvSpPr/>
          <p:nvPr/>
        </p:nvSpPr>
        <p:spPr>
          <a:xfrm>
            <a:off x="4538292" y="5565932"/>
            <a:ext cx="4464496" cy="4795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 проекта: 115 млн.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538292" y="6197841"/>
            <a:ext cx="4464496" cy="4795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бюджета города: 25/40%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8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6F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Территория охвата города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платным  парковочным пространством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2477" y="0"/>
            <a:ext cx="606205" cy="9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64096"/>
            <a:ext cx="5364088" cy="599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43623" y="1071209"/>
            <a:ext cx="252028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ТЕРРИТОРИЯ  ПЛАТНЫХ ПАРКОВОК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964191" y="1916832"/>
            <a:ext cx="165618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Ленинский район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46257" y="1916832"/>
            <a:ext cx="165618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Центральный район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946436" y="1646706"/>
            <a:ext cx="216024" cy="2695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595560" y="1646707"/>
            <a:ext cx="216024" cy="2695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118343" y="2780928"/>
            <a:ext cx="3502031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Охвачено 59 улиц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46257" y="3717032"/>
            <a:ext cx="3502031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Выделено 18 территориальных зон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18344" y="4725144"/>
            <a:ext cx="3502031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Создано 6000 парковочных мест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46257" y="5733256"/>
            <a:ext cx="3502031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Выделено 10% мест для размещения ТС инвалидов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0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6F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Стоимость пользования платными городскими парковками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0"/>
            <a:ext cx="606205" cy="9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/>
          <p:nvPr/>
        </p:nvGrpSpPr>
        <p:grpSpPr>
          <a:xfrm>
            <a:off x="14896" y="864096"/>
            <a:ext cx="9129104" cy="5993904"/>
            <a:chOff x="14896" y="864096"/>
            <a:chExt cx="9129104" cy="5993904"/>
          </a:xfrm>
        </p:grpSpPr>
        <p:pic>
          <p:nvPicPr>
            <p:cNvPr id="60" name="Picture 16" descr="http://loveopium.ru/content/2016/02/voronezh/28.jpg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6" y="864096"/>
              <a:ext cx="9129104" cy="5993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3509882" y="4181730"/>
              <a:ext cx="2124236" cy="120517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Тарификация изменена на поминутную с возвратом средств на парковочный счет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Стрелка вправо 32"/>
            <p:cNvSpPr/>
            <p:nvPr/>
          </p:nvSpPr>
          <p:spPr>
            <a:xfrm rot="5400000">
              <a:off x="4290433" y="3597522"/>
              <a:ext cx="548230" cy="583516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20447" y="988100"/>
            <a:ext cx="8203245" cy="5604021"/>
            <a:chOff x="420447" y="988100"/>
            <a:chExt cx="8203245" cy="5604021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420447" y="988100"/>
              <a:ext cx="8203245" cy="5604021"/>
              <a:chOff x="420447" y="988100"/>
              <a:chExt cx="8203245" cy="5604021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2404308" y="988100"/>
                <a:ext cx="4320480" cy="884558"/>
              </a:xfrm>
              <a:prstGeom prst="roundRect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СТОИМОСТЬ РАЗМЕЩЕНИЯ ТРАНСПОРТНОГО СРЕДСТВА НА ПЛАТНОЙ ПАРКОВКЕ</a:t>
                </a:r>
                <a:endPara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3851920" y="2496118"/>
                <a:ext cx="1440160" cy="114890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руб./час</a:t>
                </a:r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Стрелка вправо 11"/>
              <p:cNvSpPr/>
              <p:nvPr/>
            </p:nvSpPr>
            <p:spPr>
              <a:xfrm rot="5400000">
                <a:off x="4297885" y="1886135"/>
                <a:ext cx="548230" cy="583516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Стрелка вправо 36"/>
              <p:cNvSpPr/>
              <p:nvPr/>
            </p:nvSpPr>
            <p:spPr>
              <a:xfrm>
                <a:off x="5292080" y="2889493"/>
                <a:ext cx="792088" cy="362155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Стрелка вправо 38"/>
              <p:cNvSpPr/>
              <p:nvPr/>
            </p:nvSpPr>
            <p:spPr>
              <a:xfrm rot="10800000">
                <a:off x="3059832" y="2889492"/>
                <a:ext cx="792088" cy="362155"/>
              </a:xfrm>
              <a:prstGeom prst="right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520307" y="2674526"/>
                <a:ext cx="2539524" cy="79208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АБОНЕМЕНТЫ</a:t>
                </a:r>
                <a:endPara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6084168" y="2677610"/>
                <a:ext cx="2539524" cy="79208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ПАРКОВОЧНЫЕ РАЗРЕШЕНИЯ</a:t>
                </a:r>
                <a:endPara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074" name="Picture 2" descr="https://key24.ru/_sh/11/111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315" b="96133" l="9559" r="89706">
                            <a14:foregroundMark x1="23897" y1="68508" x2="23897" y2="68508"/>
                            <a14:foregroundMark x1="54412" y1="96133" x2="54412" y2="96133"/>
                            <a14:foregroundMark x1="29044" y1="18232" x2="29044" y2="18232"/>
                            <a14:foregroundMark x1="55882" y1="3315" x2="55882" y2="3315"/>
                            <a14:foregroundMark x1="62132" y1="48066" x2="62132" y2="48066"/>
                            <a14:foregroundMark x1="43015" y1="53591" x2="43015" y2="53591"/>
                            <a14:foregroundMark x1="50735" y1="82320" x2="50735" y2="82320"/>
                            <a14:foregroundMark x1="72059" y1="49171" x2="72059" y2="49171"/>
                            <a14:foregroundMark x1="51471" y1="14917" x2="51471" y2="14917"/>
                            <a14:foregroundMark x1="28309" y1="50276" x2="28309" y2="5027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447" y="3709897"/>
                <a:ext cx="1129677" cy="7531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520307" y="3612449"/>
                <a:ext cx="2539524" cy="936104"/>
              </a:xfrm>
              <a:prstGeom prst="round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28559" y="3794068"/>
                <a:ext cx="15841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1 сутки – 400 руб.</a:t>
                </a:r>
                <a:endPara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076" name="Picture 4" descr="https://fk.by/image/catalog/garanty_12a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218" y="5694853"/>
                <a:ext cx="858430" cy="858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520307" y="5656017"/>
                <a:ext cx="2539524" cy="936104"/>
              </a:xfrm>
              <a:prstGeom prst="round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403648" y="5831681"/>
                <a:ext cx="15841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1 год –       50 200 руб.</a:t>
                </a:r>
                <a:endPara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511768" y="4634375"/>
                <a:ext cx="2539524" cy="936104"/>
              </a:xfrm>
              <a:prstGeom prst="round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428559" y="4802127"/>
                <a:ext cx="15841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1 месяц –    4 500 руб.</a:t>
                </a:r>
                <a:endPara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078" name="Picture 6" descr="http://edgefunders.org/wp-content/uploads/2016/07/ICEF_icon-calendar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447" y="4632724"/>
                <a:ext cx="1156821" cy="9731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" name="Скругленный прямоугольник 50"/>
            <p:cNvSpPr/>
            <p:nvPr/>
          </p:nvSpPr>
          <p:spPr>
            <a:xfrm>
              <a:off x="6084168" y="3563036"/>
              <a:ext cx="2539524" cy="936104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6084168" y="4626462"/>
              <a:ext cx="2539524" cy="936104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6084168" y="5656017"/>
              <a:ext cx="2539524" cy="936104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 descr="https://storage.needpix.com/rsynced_images/sign-2000060_128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277" y="3509017"/>
              <a:ext cx="1037415" cy="1037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s://avatars.mds.yandex.net/get-marketpic/203037/market_AaELZkcfeQy8n6abHinktA/ori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161" y="4683891"/>
              <a:ext cx="721146" cy="837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https://community.dystlab.com/images/avatar/group/36cae42647712d377a8b6bf8f7489ee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853" y="5670312"/>
              <a:ext cx="866035" cy="921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228184" y="3658617"/>
              <a:ext cx="1358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Инвалиды – без внесения платы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28184" y="4664612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Ветераны ВОВ  – без внесения платы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28184" y="5805852"/>
              <a:ext cx="16249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Резиденты –     1 800 руб. в год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3455875" y="5570479"/>
            <a:ext cx="2232249" cy="10216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График работы: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будням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08:00 до 20:00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2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loveopium.ru/content/2016/02/voronezh/2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" y="864096"/>
            <a:ext cx="9129104" cy="599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zoozel.ru/gallery/images/204368_ikonka-bankomat-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6031" y1="39589" x2="36031" y2="39589"/>
                        <a14:foregroundMark x1="40270" y1="42159" x2="40270" y2="42159"/>
                        <a14:foregroundMark x1="44316" y1="40103" x2="44316" y2="40103"/>
                        <a14:foregroundMark x1="49518" y1="41645" x2="49518" y2="41645"/>
                        <a14:foregroundMark x1="80732" y1="49100" x2="80732" y2="49100"/>
                        <a14:foregroundMark x1="79961" y1="65039" x2="79961" y2="65039"/>
                        <a14:foregroundMark x1="18690" y1="79434" x2="18690" y2="79434"/>
                        <a14:foregroundMark x1="20809" y1="61954" x2="20809" y2="61954"/>
                        <a14:foregroundMark x1="19653" y1="18252" x2="19653" y2="1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" y="1222212"/>
            <a:ext cx="2137717" cy="16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6F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Способы внесения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платы за размещение транспортных средств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i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местах платных городских парковок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0" y="0"/>
            <a:ext cx="606205" cy="9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1907704" y="2608952"/>
            <a:ext cx="1440160" cy="1337600"/>
            <a:chOff x="1907704" y="2608952"/>
            <a:chExt cx="1440160" cy="13376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979712" y="2608952"/>
              <a:ext cx="1296144" cy="1337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http://3.bp.blogspot.com/-S8VYYc3fNDo/UFBbR6h9NfI/AAAAAAAAAlk/NIAh16GjiCA/s400/lviv-mobile-development-da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634969"/>
              <a:ext cx="1440160" cy="1257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6012160" y="2608952"/>
            <a:ext cx="1296144" cy="1337600"/>
            <a:chOff x="6012160" y="2608952"/>
            <a:chExt cx="1296144" cy="13376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012160" y="2608952"/>
              <a:ext cx="1296144" cy="1337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http://www.gcheb.cap.ru/Home/258/2010/nikolaeva/novosti_raiona/internet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591" y="2737945"/>
              <a:ext cx="1023206" cy="109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https://banner2.kisspng.com/20180712/qjt/kisspng-sberbank-of-russia-5b473024779cb5.966540191531392036489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1292457" cy="129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280194" y="1219962"/>
            <a:ext cx="1886676" cy="1415007"/>
            <a:chOff x="7280194" y="1219962"/>
            <a:chExt cx="1886676" cy="1415007"/>
          </a:xfrm>
        </p:grpSpPr>
        <p:pic>
          <p:nvPicPr>
            <p:cNvPr id="2" name="Picture 2" descr="https://www.stelimpro.ru/wp-content/uploads/2015/10/sms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194" y="1219962"/>
              <a:ext cx="1886676" cy="1415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7524328" y="1219962"/>
              <a:ext cx="1353081" cy="1344942"/>
            </a:xfrm>
            <a:prstGeom prst="round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761735" y="988100"/>
            <a:ext cx="5690585" cy="2080860"/>
            <a:chOff x="1761735" y="988100"/>
            <a:chExt cx="5690585" cy="2080860"/>
          </a:xfrm>
        </p:grpSpPr>
        <p:cxnSp>
          <p:nvCxnSpPr>
            <p:cNvPr id="42" name="Прямая со стрелкой 41"/>
            <p:cNvCxnSpPr/>
            <p:nvPr/>
          </p:nvCxnSpPr>
          <p:spPr>
            <a:xfrm>
              <a:off x="6724788" y="1512927"/>
              <a:ext cx="727532" cy="5022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>
              <a:stCxn id="11" idx="1"/>
            </p:cNvCxnSpPr>
            <p:nvPr/>
          </p:nvCxnSpPr>
          <p:spPr>
            <a:xfrm flipH="1">
              <a:off x="1761735" y="1523995"/>
              <a:ext cx="642573" cy="3680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H="1">
              <a:off x="2627784" y="2085907"/>
              <a:ext cx="360040" cy="4789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>
              <a:stCxn id="11" idx="2"/>
              <a:endCxn id="1036" idx="0"/>
            </p:cNvCxnSpPr>
            <p:nvPr/>
          </p:nvCxnSpPr>
          <p:spPr>
            <a:xfrm>
              <a:off x="4564548" y="2059890"/>
              <a:ext cx="5609" cy="10090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6164512" y="2059890"/>
              <a:ext cx="526385" cy="50501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Скругленный прямоугольник 10"/>
            <p:cNvSpPr/>
            <p:nvPr/>
          </p:nvSpPr>
          <p:spPr>
            <a:xfrm>
              <a:off x="2404308" y="988100"/>
              <a:ext cx="4320480" cy="1071790"/>
            </a:xfrm>
            <a:prstGeom prst="roundRect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СПОСОБЫ ВНЕСЕНИЯ ПЛАТЫ ЗА РАЗМЕЩЕНИЕ ТРАНСПОРТНОГО СРЕДСТВА НА ПЛАТНОЙ ПАРКОВКЕ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8" name="Picture 14" descr="http://www.bankerslab.com/wp-content/uploads/CreditLab_Basel1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239093"/>
            <a:ext cx="1598708" cy="143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1170145" y="4556683"/>
            <a:ext cx="7030723" cy="1954534"/>
            <a:chOff x="1080087" y="4570810"/>
            <a:chExt cx="7030723" cy="1954534"/>
          </a:xfrm>
        </p:grpSpPr>
        <p:cxnSp>
          <p:nvCxnSpPr>
            <p:cNvPr id="56" name="Прямая со стрелкой 55"/>
            <p:cNvCxnSpPr/>
            <p:nvPr/>
          </p:nvCxnSpPr>
          <p:spPr>
            <a:xfrm>
              <a:off x="6552220" y="5103928"/>
              <a:ext cx="360040" cy="4789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 flipH="1">
              <a:off x="2267744" y="5103928"/>
              <a:ext cx="360040" cy="4789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2" name="Скругленный прямоугольник 51"/>
            <p:cNvSpPr/>
            <p:nvPr/>
          </p:nvSpPr>
          <p:spPr>
            <a:xfrm>
              <a:off x="2411760" y="4570810"/>
              <a:ext cx="4320480" cy="53311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ПОСТОПЛАТА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1080087" y="5637046"/>
              <a:ext cx="1907737" cy="88829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личный кабинет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6203073" y="5637046"/>
              <a:ext cx="1907737" cy="88829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суточный абонемент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Скругленный прямоугольник 60"/>
          <p:cNvSpPr/>
          <p:nvPr/>
        </p:nvSpPr>
        <p:spPr>
          <a:xfrm>
            <a:off x="440424" y="1384526"/>
            <a:ext cx="1298441" cy="12806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6" descr="http://loveopium.ru/content/2016/02/voronezh/2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" y="864096"/>
            <a:ext cx="9129104" cy="599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6F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Организация контроля соблюдения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правил размещения транспортных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средств  на местах платных городских парковок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0"/>
            <a:ext cx="606205" cy="9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15270" y="1057086"/>
            <a:ext cx="2771800" cy="5401705"/>
            <a:chOff x="30162" y="1083380"/>
            <a:chExt cx="2771800" cy="4145820"/>
          </a:xfrm>
        </p:grpSpPr>
        <p:pic>
          <p:nvPicPr>
            <p:cNvPr id="2050" name="Picture 2" descr="https://images.aif.ru/007/532/a84b5dc8e53df971ab3ed632aa3aeef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612" b="89796" l="10000" r="90000">
                          <a14:foregroundMark x1="43654" y1="54337" x2="43654" y2="54337"/>
                          <a14:foregroundMark x1="64231" y1="57908" x2="64231" y2="57908"/>
                          <a14:foregroundMark x1="65385" y1="43367" x2="65385" y2="43367"/>
                          <a14:foregroundMark x1="57308" y1="48980" x2="57308" y2="48980"/>
                          <a14:foregroundMark x1="60769" y1="53061" x2="60769" y2="53061"/>
                          <a14:foregroundMark x1="62885" y1="52806" x2="62885" y2="52806"/>
                          <a14:foregroundMark x1="56346" y1="37500" x2="56346" y2="37500"/>
                          <a14:foregroundMark x1="62308" y1="39286" x2="62308" y2="39286"/>
                          <a14:foregroundMark x1="61923" y1="33673" x2="61923" y2="33673"/>
                          <a14:foregroundMark x1="65385" y1="32398" x2="65385" y2="32398"/>
                          <a14:foregroundMark x1="69231" y1="31888" x2="69231" y2="31888"/>
                          <a14:foregroundMark x1="52692" y1="39541" x2="52692" y2="39541"/>
                          <a14:foregroundMark x1="66346" y1="37755" x2="66346" y2="37755"/>
                          <a14:foregroundMark x1="65769" y1="37755" x2="69808" y2="32143"/>
                          <a14:foregroundMark x1="58654" y1="28061" x2="71346" y2="39541"/>
                          <a14:foregroundMark x1="29231" y1="18367" x2="72885" y2="76276"/>
                          <a14:foregroundMark x1="29231" y1="76020" x2="73269" y2="18622"/>
                          <a14:foregroundMark x1="30192" y1="19133" x2="70769" y2="21684"/>
                          <a14:foregroundMark x1="28077" y1="21173" x2="29231" y2="75510"/>
                          <a14:foregroundMark x1="29615" y1="76786" x2="72500" y2="76786"/>
                          <a14:foregroundMark x1="73846" y1="76020" x2="73462" y2="18367"/>
                          <a14:foregroundMark x1="55385" y1="52806" x2="65962" y2="37500"/>
                          <a14:foregroundMark x1="36538" y1="43367" x2="42308" y2="43367"/>
                          <a14:foregroundMark x1="48077" y1="45663" x2="67308" y2="50510"/>
                          <a14:foregroundMark x1="51346" y1="57143" x2="63654" y2="42347"/>
                          <a14:foregroundMark x1="55769" y1="60969" x2="63654" y2="46684"/>
                          <a14:foregroundMark x1="64808" y1="57143" x2="51346" y2="39541"/>
                          <a14:foregroundMark x1="65192" y1="41582" x2="60769" y2="35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2" y="1298833"/>
              <a:ext cx="2771800" cy="176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215516" y="1083380"/>
              <a:ext cx="2376264" cy="4145820"/>
            </a:xfrm>
            <a:prstGeom prst="round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4972" y="3140968"/>
              <a:ext cx="187220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Контроль внесения платы за размещение транспортного средства на местах платной парковки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109376" y="1054103"/>
            <a:ext cx="2016224" cy="5546034"/>
            <a:chOff x="2915816" y="907302"/>
            <a:chExt cx="2016224" cy="554603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915816" y="907302"/>
              <a:ext cx="2016224" cy="554603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3140742" y="1068946"/>
              <a:ext cx="1579215" cy="1584176"/>
            </a:xfrm>
            <a:prstGeom prst="ellipse">
              <a:avLst/>
            </a:prstGeom>
            <a:ln w="63500" cap="rnd">
              <a:solidFill>
                <a:srgbClr val="CC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56" name="Picture 8" descr="https://zab.ru/image/800x600/news_kameracafapuunov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268" y="2888231"/>
              <a:ext cx="1549184" cy="1584176"/>
            </a:xfrm>
            <a:prstGeom prst="ellipse">
              <a:avLst/>
            </a:prstGeom>
            <a:ln w="63500" cap="rnd">
              <a:solidFill>
                <a:srgbClr val="CC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s://cdn.fishki.net/upload/post/201404/04/1257869/gallery/007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5638" y="4723239"/>
              <a:ext cx="1549421" cy="1584176"/>
            </a:xfrm>
            <a:prstGeom prst="ellipse">
              <a:avLst/>
            </a:prstGeom>
            <a:ln w="63500" cap="rnd">
              <a:solidFill>
                <a:srgbClr val="CC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5564025" y="1058490"/>
            <a:ext cx="3313384" cy="4106049"/>
            <a:chOff x="5329817" y="1051143"/>
            <a:chExt cx="3313384" cy="4106049"/>
          </a:xfrm>
        </p:grpSpPr>
        <p:pic>
          <p:nvPicPr>
            <p:cNvPr id="2060" name="Picture 12" descr="http://tsgtokarey68.ru/uploads/images/%D0%B0%D1%80%D0%B1%D0%B8%D1%82%D1%80%D0%B0%D0%B6%D0%BD%D1%8B%D0%B9%20%D1%81%D1%83%D0%B4%20%282%29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1952" y="3220052"/>
              <a:ext cx="2349113" cy="17856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5329817" y="1051143"/>
              <a:ext cx="3313384" cy="4106049"/>
            </a:xfrm>
            <a:prstGeom prst="round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6096" y="1203209"/>
              <a:ext cx="310082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Привлечение к административной ответственности за размещение транспортного средства на местах платной парковки без внесения платы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5564025" y="5358933"/>
            <a:ext cx="3313384" cy="129614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 1500 руб.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6" descr="http://loveopium.ru/content/2016/02/voronezh/2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" y="864096"/>
            <a:ext cx="9129104" cy="599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6F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Нормативно-правовое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документальное обеспечение реализации проекта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06205" cy="9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68818" y="1556792"/>
            <a:ext cx="2592288" cy="2664296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И ДОКУМЕНТАЛЬНОЕ ОБЕСПЕЧЕНИЕ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vzsshkola.ucoz.com/_si/0/476695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" y="4581128"/>
            <a:ext cx="1609725" cy="20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39578027"/>
              </p:ext>
            </p:extLst>
          </p:nvPr>
        </p:nvGraphicFramePr>
        <p:xfrm>
          <a:off x="2832724" y="8640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106" name="Picture 10" descr="https://static5.depositphotos.com/1020482/427/i/950/depositphotos_4270813-stock-photo-little-3d-character-write-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68" b="89988" l="3613" r="94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98482"/>
            <a:ext cx="2664296" cy="21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6" descr="http://loveopium.ru/content/2016/02/voronezh/2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" y="836988"/>
            <a:ext cx="9129104" cy="599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38507686"/>
              </p:ext>
            </p:extLst>
          </p:nvPr>
        </p:nvGraphicFramePr>
        <p:xfrm>
          <a:off x="1395786" y="2098626"/>
          <a:ext cx="6480719" cy="386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6F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Организация межведомственного взаимодействия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440" y="0"/>
            <a:ext cx="606205" cy="9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347864" y="3383661"/>
            <a:ext cx="2636642" cy="1123511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https://post2go.ru/img/icons/128x128/russian-pos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12" y="439935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536373" y="5408698"/>
            <a:ext cx="1105445" cy="1180596"/>
            <a:chOff x="4101039" y="5589240"/>
            <a:chExt cx="1105445" cy="1180596"/>
          </a:xfrm>
        </p:grpSpPr>
        <p:pic>
          <p:nvPicPr>
            <p:cNvPr id="5122" name="Picture 2" descr="http://www.iso-energo.ru/upload/iblock/858/8586c6f7a33e772bded9374852ba74ec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918" y="5618559"/>
              <a:ext cx="1073566" cy="115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4101039" y="5589240"/>
              <a:ext cx="1100906" cy="1180596"/>
            </a:xfrm>
            <a:prstGeom prst="roundRect">
              <a:avLst/>
            </a:prstGeom>
            <a:noFill/>
            <a:ln w="76200">
              <a:solidFill>
                <a:srgbClr val="2051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580112" y="5408698"/>
            <a:ext cx="1122281" cy="1180596"/>
            <a:chOff x="5773767" y="5437098"/>
            <a:chExt cx="1122281" cy="1180596"/>
          </a:xfrm>
        </p:grpSpPr>
        <p:pic>
          <p:nvPicPr>
            <p:cNvPr id="5138" name="Picture 18" descr="https://ipboss.guru/wp-content/uploads/2017/10/emblema-fss-rf-krug-razdelen-popolam-simvoliziruet-lunu-levaya-sinyaya-storona-i-solnce-prava-zheltaya-storona-vnizu-pod-krugom-dve-perekreshchennye-vetochki-kakogo-to-zlakovogo-rasteniy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767" y="5489646"/>
              <a:ext cx="1115407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5795142" y="5437098"/>
              <a:ext cx="1100906" cy="1180596"/>
            </a:xfrm>
            <a:prstGeom prst="roundRect">
              <a:avLst/>
            </a:prstGeom>
            <a:noFill/>
            <a:ln w="76200">
              <a:solidFill>
                <a:srgbClr val="2051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804248" y="4399358"/>
            <a:ext cx="1132508" cy="1180596"/>
            <a:chOff x="6569708" y="4155076"/>
            <a:chExt cx="1132508" cy="1180596"/>
          </a:xfrm>
        </p:grpSpPr>
        <p:pic>
          <p:nvPicPr>
            <p:cNvPr id="5136" name="Picture 16" descr="http://chistopol-rt.ru/images/uploads/news/2018/3/19/bae135415031e6253a534551b3d4bf61_XL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9708" y="4200628"/>
              <a:ext cx="1132508" cy="1108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6585509" y="4155076"/>
              <a:ext cx="1100906" cy="1180596"/>
            </a:xfrm>
            <a:prstGeom prst="roundRect">
              <a:avLst/>
            </a:prstGeom>
            <a:noFill/>
            <a:ln w="76200">
              <a:solidFill>
                <a:srgbClr val="2051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236296" y="2968484"/>
            <a:ext cx="1100906" cy="1180596"/>
            <a:chOff x="7078491" y="2770898"/>
            <a:chExt cx="1100906" cy="1180596"/>
          </a:xfrm>
        </p:grpSpPr>
        <p:pic>
          <p:nvPicPr>
            <p:cNvPr id="5140" name="Picture 20" descr="https://yt3.ggpht.com/a-/AN66SAwmXAP-ly-OAbLZxHhWesE1Ti5_XaSuzvl_mw=s900-mo-c-c0xffffffff-rj-k-n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5194" y="2856482"/>
              <a:ext cx="1007500" cy="1009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Скругленный прямоугольник 20"/>
            <p:cNvSpPr/>
            <p:nvPr/>
          </p:nvSpPr>
          <p:spPr>
            <a:xfrm>
              <a:off x="7078491" y="2770898"/>
              <a:ext cx="1100906" cy="1180596"/>
            </a:xfrm>
            <a:prstGeom prst="roundRect">
              <a:avLst/>
            </a:prstGeom>
            <a:noFill/>
            <a:ln w="76200">
              <a:solidFill>
                <a:srgbClr val="2051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607940" y="1594232"/>
            <a:ext cx="1100906" cy="1180596"/>
            <a:chOff x="6446390" y="1384970"/>
            <a:chExt cx="1100906" cy="1180596"/>
          </a:xfrm>
        </p:grpSpPr>
        <p:pic>
          <p:nvPicPr>
            <p:cNvPr id="5126" name="Picture 6" descr="http://www.znachkov.net/spaw2/uploads/images/Znachok_MFTC_18_mm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9589" y="1432422"/>
              <a:ext cx="1034507" cy="1089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6446390" y="1384970"/>
              <a:ext cx="1100906" cy="1180596"/>
            </a:xfrm>
            <a:prstGeom prst="roundRect">
              <a:avLst/>
            </a:prstGeom>
            <a:noFill/>
            <a:ln w="76200">
              <a:solidFill>
                <a:srgbClr val="2051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95042" y="3040636"/>
            <a:ext cx="1100906" cy="1180596"/>
            <a:chOff x="1406104" y="4155075"/>
            <a:chExt cx="1100906" cy="1180596"/>
          </a:xfrm>
        </p:grpSpPr>
        <p:pic>
          <p:nvPicPr>
            <p:cNvPr id="5124" name="Picture 4" descr="https://yt3.ggpht.com/a-/AN66SAxhFGDtFlaR5JM9h_QDV5Xn0Q-v7633xacgiQ=s900-mo-c-c0xffffffff-rj-k-no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970" y="4243441"/>
              <a:ext cx="936104" cy="1003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1406104" y="4155075"/>
              <a:ext cx="1100906" cy="1180596"/>
            </a:xfrm>
            <a:prstGeom prst="roundRect">
              <a:avLst/>
            </a:prstGeom>
            <a:noFill/>
            <a:ln w="76200">
              <a:solidFill>
                <a:srgbClr val="2051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200869" y="1682561"/>
            <a:ext cx="1100906" cy="1180596"/>
            <a:chOff x="981416" y="2784503"/>
            <a:chExt cx="1100906" cy="1180596"/>
          </a:xfrm>
        </p:grpSpPr>
        <p:pic>
          <p:nvPicPr>
            <p:cNvPr id="5130" name="Picture 10" descr="https://regnum.ru/uploads/pictures/news/2018/05/18/regnum_picture_1526642562214995_big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813" y="2860535"/>
              <a:ext cx="1008112" cy="1084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Скругленный прямоугольник 23"/>
            <p:cNvSpPr/>
            <p:nvPr/>
          </p:nvSpPr>
          <p:spPr>
            <a:xfrm>
              <a:off x="981416" y="2784503"/>
              <a:ext cx="1100906" cy="1180596"/>
            </a:xfrm>
            <a:prstGeom prst="roundRect">
              <a:avLst/>
            </a:prstGeom>
            <a:noFill/>
            <a:ln w="76200">
              <a:solidFill>
                <a:srgbClr val="2051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504364" y="1168295"/>
            <a:ext cx="1100906" cy="1180596"/>
            <a:chOff x="1613555" y="1355020"/>
            <a:chExt cx="1100906" cy="1180596"/>
          </a:xfrm>
        </p:grpSpPr>
        <p:pic>
          <p:nvPicPr>
            <p:cNvPr id="5134" name="Picture 14" descr="https://pp.userapi.com/c850428/v850428641/6d1b/D-zxhdu3Nq0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256" y="1400759"/>
              <a:ext cx="1081437" cy="108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1613555" y="1355020"/>
              <a:ext cx="1100906" cy="1180596"/>
            </a:xfrm>
            <a:prstGeom prst="roundRect">
              <a:avLst/>
            </a:prstGeom>
            <a:noFill/>
            <a:ln w="76200">
              <a:solidFill>
                <a:srgbClr val="2051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851920" y="918030"/>
            <a:ext cx="1100906" cy="1180596"/>
            <a:chOff x="3227846" y="909624"/>
            <a:chExt cx="1100906" cy="1180596"/>
          </a:xfrm>
        </p:grpSpPr>
        <p:pic>
          <p:nvPicPr>
            <p:cNvPr id="5142" name="Picture 22" descr="https://upload.wikimedia.org/wikipedia/commons/c/c2/Middle_Coat_of_Arms_of_Voronezh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280" y="970047"/>
              <a:ext cx="750037" cy="10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3227846" y="909624"/>
              <a:ext cx="1100906" cy="1180596"/>
            </a:xfrm>
            <a:prstGeom prst="roundRect">
              <a:avLst/>
            </a:prstGeom>
            <a:noFill/>
            <a:ln w="76200">
              <a:solidFill>
                <a:srgbClr val="2051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244689" y="1090705"/>
            <a:ext cx="1100906" cy="1180596"/>
            <a:chOff x="5084941" y="894149"/>
            <a:chExt cx="1100906" cy="1180596"/>
          </a:xfrm>
        </p:grpSpPr>
        <p:pic>
          <p:nvPicPr>
            <p:cNvPr id="5144" name="Picture 24" descr="http://agroresurss.ru/media/k2/categories/289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605" y="947589"/>
              <a:ext cx="934150" cy="1041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Скругленный прямоугольник 26"/>
            <p:cNvSpPr/>
            <p:nvPr/>
          </p:nvSpPr>
          <p:spPr>
            <a:xfrm>
              <a:off x="5084941" y="894149"/>
              <a:ext cx="1100906" cy="1180596"/>
            </a:xfrm>
            <a:prstGeom prst="roundRect">
              <a:avLst/>
            </a:prstGeom>
            <a:noFill/>
            <a:ln w="76200">
              <a:solidFill>
                <a:srgbClr val="2051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 descr="https://im0-tub-ru.yandex.net/i?id=fe5c79ee26a330e8b9a6ff833d3e215c-l&amp;n=1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097" y="5661939"/>
            <a:ext cx="1339073" cy="9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95280" y="5661939"/>
            <a:ext cx="1339073" cy="927355"/>
          </a:xfrm>
          <a:prstGeom prst="roundRect">
            <a:avLst/>
          </a:prstGeom>
          <a:noFill/>
          <a:ln w="76200">
            <a:solidFill>
              <a:srgbClr val="2051A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0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6" descr="http://loveopium.ru/content/2016/02/voronezh/2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" y="831699"/>
            <a:ext cx="9129104" cy="599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6F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Взаимодействие с населением и средствами массовой информации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0"/>
            <a:ext cx="606205" cy="9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253679" y="947376"/>
            <a:ext cx="2636642" cy="674946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МЕДИАПЛАН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051720" y="1672340"/>
            <a:ext cx="1100906" cy="1180596"/>
            <a:chOff x="1613555" y="1379972"/>
            <a:chExt cx="1100906" cy="1180596"/>
          </a:xfrm>
        </p:grpSpPr>
        <p:pic>
          <p:nvPicPr>
            <p:cNvPr id="5134" name="Picture 14" descr="https://pp.userapi.com/c850428/v850428641/6d1b/D-zxhdu3Nq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256" y="1400759"/>
              <a:ext cx="1081437" cy="108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1613555" y="1379972"/>
              <a:ext cx="1100906" cy="1180596"/>
            </a:xfrm>
            <a:prstGeom prst="roundRect">
              <a:avLst/>
            </a:prstGeom>
            <a:noFill/>
            <a:ln w="76200">
              <a:solidFill>
                <a:srgbClr val="2051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012160" y="1666735"/>
            <a:ext cx="1100906" cy="1180596"/>
            <a:chOff x="3227846" y="909624"/>
            <a:chExt cx="1100906" cy="1180596"/>
          </a:xfrm>
        </p:grpSpPr>
        <p:pic>
          <p:nvPicPr>
            <p:cNvPr id="5142" name="Picture 22" descr="https://upload.wikimedia.org/wikipedia/commons/c/c2/Middle_Coat_of_Arms_of_Voronezh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280" y="970047"/>
              <a:ext cx="750037" cy="10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3227846" y="909624"/>
              <a:ext cx="1100906" cy="1180596"/>
            </a:xfrm>
            <a:prstGeom prst="roundRect">
              <a:avLst/>
            </a:prstGeom>
            <a:noFill/>
            <a:ln w="76200">
              <a:solidFill>
                <a:srgbClr val="2051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Двойная стрелка влево/вправо 17"/>
          <p:cNvSpPr/>
          <p:nvPr/>
        </p:nvSpPr>
        <p:spPr>
          <a:xfrm>
            <a:off x="3347864" y="2041009"/>
            <a:ext cx="2448272" cy="432048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181039" y="3387634"/>
            <a:ext cx="8856984" cy="2762665"/>
            <a:chOff x="179512" y="3284984"/>
            <a:chExt cx="8856984" cy="2762665"/>
          </a:xfrm>
        </p:grpSpPr>
        <p:pic>
          <p:nvPicPr>
            <p:cNvPr id="2052" name="Picture 4" descr="https://lh6.ggpht.com/xWO4jz0Ov9I7ed9wmXbAe_l8BVYOLwWKpWYm_jgLm9R-Z6W3NW5LoScrjaFKkvbenvw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356992"/>
              <a:ext cx="1512168" cy="15121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s://lh4.ggpht.com/t7ltaj0gYPTrC_k4fxGhDz0A1g07gf-rn51WaRPpgF1XkN2twejGICSqZroduEW-nz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293096"/>
              <a:ext cx="1440160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s://yt3.ggpht.com/-51acVWlmTgU/AAAAAAAAAAI/AAAAAAAAAAA/IcuA0wovNjM/s900-c-k-no-mo-rj-c0xffffff/photo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" b="90000" l="7556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067" y="4365104"/>
              <a:ext cx="1682545" cy="168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xn----7sbj8axlh.xn--p1ai/d/7265962047dfd9e75bd720836f1198d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158" y="3555499"/>
              <a:ext cx="1313661" cy="1313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Скругленный прямоугольник 27"/>
            <p:cNvSpPr/>
            <p:nvPr/>
          </p:nvSpPr>
          <p:spPr>
            <a:xfrm>
              <a:off x="179512" y="3284984"/>
              <a:ext cx="8856984" cy="2762665"/>
            </a:xfrm>
            <a:prstGeom prst="round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3708" y="3599040"/>
              <a:ext cx="5256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ИНФОРМАЦИОННОЕ ПОЛЕ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Стрелка вниз 30"/>
          <p:cNvSpPr/>
          <p:nvPr/>
        </p:nvSpPr>
        <p:spPr>
          <a:xfrm>
            <a:off x="2314650" y="2887947"/>
            <a:ext cx="505583" cy="47558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>
            <a:off x="6311347" y="2881404"/>
            <a:ext cx="505583" cy="47558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352</Words>
  <Application>Microsoft Office PowerPoint</Application>
  <PresentationFormat>Экран (4:3)</PresentationFormat>
  <Paragraphs>76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О введении платных городских парковок на территории городского округа город Воронеж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закупках продуктов питания</dc:title>
  <dc:creator>Захаров М.А.</dc:creator>
  <cp:lastModifiedBy>админ</cp:lastModifiedBy>
  <cp:revision>149</cp:revision>
  <dcterms:created xsi:type="dcterms:W3CDTF">2017-10-18T09:00:14Z</dcterms:created>
  <dcterms:modified xsi:type="dcterms:W3CDTF">2018-09-20T22:20:24Z</dcterms:modified>
</cp:coreProperties>
</file>