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1"/>
  </p:notesMasterIdLst>
  <p:sldIdLst>
    <p:sldId id="327" r:id="rId2"/>
    <p:sldId id="460" r:id="rId3"/>
    <p:sldId id="461" r:id="rId4"/>
    <p:sldId id="462" r:id="rId5"/>
    <p:sldId id="463" r:id="rId6"/>
    <p:sldId id="465" r:id="rId7"/>
    <p:sldId id="466" r:id="rId8"/>
    <p:sldId id="469" r:id="rId9"/>
    <p:sldId id="468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010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FC341A16-0235-4323-9D60-589ABCBF75AB}" type="datetime1">
              <a:rPr lang="ru-RU"/>
              <a:pPr>
                <a:defRPr/>
              </a:pPr>
              <a:t>01.10.2018</a:t>
            </a:fld>
            <a:endParaRPr/>
          </a:p>
        </p:txBody>
      </p:sp>
      <p:sp>
        <p:nvSpPr>
          <p:cNvPr id="1638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9FCC5836-4184-4208-B87C-E954ABBBA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52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C5836-4184-4208-B87C-E954ABBBA78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51-F3AA-4292-BA32-3B9E8396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48C-8019-4298-8534-7DA870DC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5744-9AC1-499E-89A6-E89F91C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A9AB-9066-413A-BC90-C89A192F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F9-8055-4117-80A9-240C3506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A1-8F8C-4820-BFC9-55FA7FA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F209-FB9C-4B20-BC40-5DA3A55A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373-2103-4DB1-9C4E-DB296AC5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4C6-5F4F-4286-8D98-E377D24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51B3-D36E-4F9F-BE21-8622C4C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D81F-F429-493B-8A29-F7151FCC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7E236-59DC-4264-A22E-123A4C91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дорожного  хозяйства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4541" y="5517232"/>
            <a:ext cx="3007170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РУКОВОДИТЕЛЯ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ДОРОЖНОГО ХОЗЯЙСТВА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И.С. СЕЛИВЁРСТОВ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000100" y="1844824"/>
            <a:ext cx="7244308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О МЕРОПРИЯТИЯХ</a:t>
            </a:r>
          </a:p>
          <a:p>
            <a:pPr algn="ctr" hangingPunct="0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ПО ПОДГОТОВКЕ И ПРОВЕДЕНИЮ  МЕСЯЧНИКА </a:t>
            </a:r>
          </a:p>
          <a:p>
            <a:pPr algn="ctr" hangingPunct="0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 ПО  БЛАГОУСТРОЙСТВУ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57891"/>
              </p:ext>
            </p:extLst>
          </p:nvPr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Распоряжение администрации городского округа город Воронеж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от 21.09.2018 №807-р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agruzda\Desktop\Месячник благоустройства октябрь 2018\Распоряжение №807-р от 21.09.2018\для презентации\10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2060848"/>
            <a:ext cx="2175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agruzda\Desktop\Месячник благоустройства октябрь 2018\Распоряжение №807-р от 21.09.2018\для презентации\102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21344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agruzda\Desktop\Месячник благоустройства октябрь 2018\Распоряжение №807-р от 21.09.2018\для презентации\10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21298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agruzda\Desktop\Месячник благоустройства октябрь 2018\Распоряжение №807-р от 21.09.2018\для презентации\102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14" y="2060848"/>
            <a:ext cx="22290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Основные мероприятия месячника по благоустройству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691680" y="1734194"/>
            <a:ext cx="5760640" cy="64807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Сентябрь-октябрь 2018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2526282"/>
            <a:ext cx="6520505" cy="50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33164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499992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81236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5856" y="3030338"/>
            <a:ext cx="2592288" cy="1182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субботники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44208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Общегородские субботники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33164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57200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81236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3581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03, 10, 17, 24 октября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7864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06, 13 октября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44208" y="4686522"/>
            <a:ext cx="2544702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октября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Создание штаба по проведению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месячника по благоустройству</a:t>
                      </a:r>
                      <a:endParaRPr lang="ru-RU" sz="20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agruzda\Downloads\приказ-images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4" y="1543861"/>
            <a:ext cx="2793714" cy="47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gruzda\Downloads\приказ-images\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79" y="1545804"/>
            <a:ext cx="2682581" cy="47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gruzda\Downloads\приказ-images\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49" y="1556792"/>
            <a:ext cx="2654623" cy="47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89560"/>
              </p:ext>
            </p:extLst>
          </p:nvPr>
        </p:nvGraphicFramePr>
        <p:xfrm>
          <a:off x="304860" y="1040958"/>
          <a:ext cx="8496944" cy="919729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2000" b="1" i="0" u="none" strike="noStrike" dirty="0" smtClean="0">
                          <a:latin typeface="Times New Roman"/>
                        </a:rPr>
                        <a:t>Планируемое количество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участников в месячнике по благоустройству</a:t>
                      </a:r>
                    </a:p>
                    <a:p>
                      <a:pPr algn="ctr" eaLnBrk="0" hangingPunct="0"/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и техническое обеспечение</a:t>
                      </a:r>
                      <a:endParaRPr lang="ru-RU" sz="20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79512" y="14127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2158375"/>
            <a:ext cx="8784976" cy="550545"/>
          </a:xfrm>
          <a:prstGeom prst="roundRect">
            <a:avLst/>
          </a:prstGeom>
          <a:gradFill flip="none" rotWithShape="1">
            <a:gsLst>
              <a:gs pos="51000">
                <a:schemeClr val="accent1">
                  <a:tint val="50000"/>
                  <a:satMod val="300000"/>
                </a:schemeClr>
              </a:gs>
              <a:gs pos="7000">
                <a:schemeClr val="accent1">
                  <a:tint val="37000"/>
                  <a:satMod val="300000"/>
                  <a:lumMod val="41000"/>
                  <a:lumOff val="59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0"/>
            <a:tileRect/>
          </a:gradFill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в месячнике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благоустройству примет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более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человек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D:\Грузда\avpanasiy\Документы отдела\Месячник и субботники октябрь 2017\Районный суботник 21.10.2017\Жел\DSCN1006 -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19115" r="12886"/>
          <a:stretch/>
        </p:blipFill>
        <p:spPr bwMode="auto">
          <a:xfrm>
            <a:off x="4458419" y="3068960"/>
            <a:ext cx="44027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76160" y="3429000"/>
            <a:ext cx="4207808" cy="2134720"/>
          </a:xfrm>
          <a:prstGeom prst="roundRect">
            <a:avLst/>
          </a:prstGeom>
          <a:gradFill flip="none" rotWithShape="1">
            <a:gsLst>
              <a:gs pos="51000">
                <a:schemeClr val="accent1">
                  <a:tint val="50000"/>
                  <a:satMod val="300000"/>
                </a:schemeClr>
              </a:gs>
              <a:gs pos="7000">
                <a:schemeClr val="accent1">
                  <a:tint val="37000"/>
                  <a:satMod val="300000"/>
                  <a:lumMod val="41000"/>
                  <a:lumOff val="59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0"/>
            <a:tileRect/>
          </a:gradFill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обеспечения работ  будет задействовано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850 единиц техники, в основном привлеченной (погрузочной и самосвальной)</a:t>
            </a:r>
          </a:p>
          <a:p>
            <a:pPr algn="ctr"/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1196752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выполнение более 20 видов работ, среди основных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24189"/>
              </p:ext>
            </p:extLst>
          </p:nvPr>
        </p:nvGraphicFramePr>
        <p:xfrm>
          <a:off x="395536" y="1988840"/>
          <a:ext cx="8425251" cy="37933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2840"/>
                <a:gridCol w="4455897"/>
                <a:gridCol w="1698201"/>
                <a:gridCol w="1758313"/>
              </a:tblGrid>
              <a:tr h="396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озелененных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прилегающих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бесхозяйных территорий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Очистка прилотковой зоны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Вывоз мусора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куб.м.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Планируемые работы месячника по благоустройству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235681" y="4198505"/>
            <a:ext cx="2320516" cy="23860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прилотковой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4198505"/>
            <a:ext cx="2903127" cy="23860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прилегающей территории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8254" y="6693953"/>
            <a:ext cx="2947682" cy="20164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 озелененной территории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80633" y="4186960"/>
            <a:ext cx="1944216" cy="23860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листвы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C:\Documents and Settings\avpanasiy\Рабочий стол\Фото Лен\IMG-20171004-WA0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8281" y="1255777"/>
            <a:ext cx="2174159" cy="28988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8" name="Picture 2" descr="C:\Documents and Settings\avpanasiy\Рабочий стол\Фото дж\P1040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599" y="1258980"/>
            <a:ext cx="2171169" cy="28956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9" name="Picture 2" descr="C:\Documents and Settings\avpanasiy\Рабочий стол\Санитарный день 04.10.2017\Отчеты\Фото Лен 04.10.2017\IMG-20171004-WA0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255778"/>
            <a:ext cx="2174159" cy="28988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0" name="Picture 2" descr="C:\Documents and Settings\avpanasiy\Рабочий стол\Документы отдела\Месячник и субботники  октябрь 2016\районные субботники 15.10.2016\Отчеты\Фото Ком\СОШ 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9587" y="4509120"/>
            <a:ext cx="2828797" cy="21215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5724128" y="6706429"/>
            <a:ext cx="1944216" cy="1789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газонов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:\Documents and Settings\avpanasiy\Рабочий стол\Фото Лев. 4.10.2017\DSC_04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509120"/>
            <a:ext cx="3191052" cy="21128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99599"/>
              </p:ext>
            </p:extLst>
          </p:nvPr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Первая неделя месячника по благоустройству с 24.09.2018 по 29.09.2018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985246" y="3283950"/>
            <a:ext cx="2594865" cy="505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прилегающих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40316" y="3246612"/>
            <a:ext cx="3296179" cy="2133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газонов и тротуаров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6167931"/>
            <a:ext cx="3366311" cy="50142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несанкционированных свалок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C:\Documents and Settings\avpanasiy\Рабочий стол\Фото Ком\созвезд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3371" y="1278388"/>
            <a:ext cx="2524732" cy="1893550"/>
          </a:xfrm>
          <a:prstGeom prst="rect">
            <a:avLst/>
          </a:prstGeom>
          <a:noFill/>
        </p:spPr>
      </p:pic>
      <p:pic>
        <p:nvPicPr>
          <p:cNvPr id="26" name="Picture 2" descr="C:\Documents and Settings\avpanasiy\Рабочий стол\Фото Лен\IMAG5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9710" y="1278388"/>
            <a:ext cx="3348593" cy="1893550"/>
          </a:xfrm>
          <a:prstGeom prst="rect">
            <a:avLst/>
          </a:prstGeom>
          <a:noFill/>
        </p:spPr>
      </p:pic>
      <p:pic>
        <p:nvPicPr>
          <p:cNvPr id="28" name="Picture 2" descr="C:\Documents and Settings\avpanasiy\Рабочий стол\Месячник и субботники  октябрь 2016\Отчеты\Отчеты районов за 1 неделю\ФОТО жд район\IMG_07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278388"/>
            <a:ext cx="2691163" cy="1893550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178812" y="3246612"/>
            <a:ext cx="2664996" cy="2133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опавшей листвы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agruzda\Desktop\Месячник благоустройства октябрь 2018\Районный субботник 29.09.18\ЖД\IMG-20180929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7" y="3837458"/>
            <a:ext cx="3030115" cy="22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gruzda\Desktop\Месячник благоустройства октябрь 2018\Районный субботник 29.09.18\ЖД\IMG-20180929-WA00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/>
          <a:stretch/>
        </p:blipFill>
        <p:spPr bwMode="auto">
          <a:xfrm>
            <a:off x="6588224" y="3789040"/>
            <a:ext cx="2016084" cy="23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agruzda\Desktop\Месячник благоустройства октябрь 2018\Районный субботник 29.09.18\ЖД\IMG-20180929-WA00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/>
        </p:blipFill>
        <p:spPr bwMode="auto">
          <a:xfrm>
            <a:off x="4148396" y="3822551"/>
            <a:ext cx="2022717" cy="2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4148396" y="6228811"/>
            <a:ext cx="4455912" cy="3659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мусора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20486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за 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8692</TotalTime>
  <Words>241</Words>
  <Application>Microsoft Office PowerPoint</Application>
  <PresentationFormat>Экран (4:3)</PresentationFormat>
  <Paragraphs>88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Деревянкин М.Н.</dc:creator>
  <cp:lastModifiedBy>Деревянкин М.Н.</cp:lastModifiedBy>
  <cp:revision>753</cp:revision>
  <cp:lastPrinted>2018-10-01T09:55:26Z</cp:lastPrinted>
  <dcterms:created xsi:type="dcterms:W3CDTF">1601-01-01T00:00:00Z</dcterms:created>
  <dcterms:modified xsi:type="dcterms:W3CDTF">2018-10-01T12:32:00Z</dcterms:modified>
</cp:coreProperties>
</file>