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87" r:id="rId3"/>
    <p:sldId id="284" r:id="rId4"/>
    <p:sldId id="292" r:id="rId5"/>
    <p:sldId id="288" r:id="rId6"/>
    <p:sldId id="29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1A8"/>
    <a:srgbClr val="CC0000"/>
    <a:srgbClr val="006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7E78F-A5F1-4378-A81C-0CDE945033A8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54392-61A4-4446-B752-D8276BB50D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6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A7B35-7DB1-49BC-81DD-4BF53B728874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53392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54392-61A4-4446-B752-D8276BB50D4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7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A7B35-7DB1-49BC-81DD-4BF53B728874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5339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9BE-57C2-41DD-90EE-36D6EDB0261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5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9BE-57C2-41DD-90EE-36D6EDB0261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03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9BE-57C2-41DD-90EE-36D6EDB0261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5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9BE-57C2-41DD-90EE-36D6EDB0261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9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9BE-57C2-41DD-90EE-36D6EDB0261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63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9BE-57C2-41DD-90EE-36D6EDB0261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04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9BE-57C2-41DD-90EE-36D6EDB0261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4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9BE-57C2-41DD-90EE-36D6EDB0261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9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9BE-57C2-41DD-90EE-36D6EDB0261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0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9BE-57C2-41DD-90EE-36D6EDB0261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9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9BE-57C2-41DD-90EE-36D6EDB0261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1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979BE-57C2-41DD-90EE-36D6EDB0261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7023-9FF5-46F1-8D86-23017FBB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1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955675"/>
            <a:ext cx="9144000" cy="5929313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0" y="2030016"/>
            <a:ext cx="9144001" cy="3313880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 итогах работы сезонных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автобусных маршрутов 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6F45"/>
          </a:solidFill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707904" y="6027003"/>
            <a:ext cx="532859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 - И.о. руководителя управления транспорта </a:t>
            </a:r>
          </a:p>
          <a:p>
            <a:pPr algn="r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С.Н. ЛАТЫНИН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893" y="96039"/>
            <a:ext cx="2039276" cy="7848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</a:t>
            </a:r>
          </a:p>
          <a:p>
            <a:pPr algn="ctr"/>
            <a:r>
              <a: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r>
              <a:rPr lang="ru-RU" sz="1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ородского округа</a:t>
            </a:r>
          </a:p>
          <a:p>
            <a:pPr algn="ctr"/>
            <a:r>
              <a:rPr lang="ru-RU" sz="1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город Воронеж</a:t>
            </a:r>
            <a:endParaRPr lang="ru-RU" sz="1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5810" y="188640"/>
            <a:ext cx="1416670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Управление</a:t>
            </a:r>
          </a:p>
          <a:p>
            <a:pPr algn="ctr"/>
            <a:r>
              <a:rPr lang="ru-RU" sz="1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транспорта</a:t>
            </a:r>
            <a:endParaRPr lang="ru-RU" sz="1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7600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006F4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bg2">
                    <a:lumMod val="90000"/>
                  </a:schemeClr>
                </a:solidFill>
              </a:rPr>
              <a:t>Перечень сезонных маршрутов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2477" y="0"/>
            <a:ext cx="606205" cy="9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980728"/>
          <a:ext cx="8784976" cy="5648876"/>
        </p:xfrm>
        <a:graphic>
          <a:graphicData uri="http://schemas.openxmlformats.org/drawingml/2006/table">
            <a:tbl>
              <a:tblPr/>
              <a:tblGrid>
                <a:gridCol w="1479376"/>
                <a:gridCol w="2299615"/>
                <a:gridCol w="1480600"/>
                <a:gridCol w="1480600"/>
                <a:gridCol w="2044785"/>
              </a:tblGrid>
              <a:tr h="30743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Номер маршрута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маршрута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единиц на маршруте 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Перевозчик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</a:tr>
              <a:tr h="408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рабочие дни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пятница, суббота, воскресенье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113СД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ж-д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вокзал «Воронеж-1» – Сады Дальние (ост. № 13) 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«ПТП – 4к»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</a:tr>
              <a:tr h="394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58С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ул. Перхоровича – Сады Дальние (ост. № 13) 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(среда)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«ПТП – 4к»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</a:tr>
              <a:tr h="393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7С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ул. Перхоровича – СНТ «Отдых» 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МКП МТК «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Воронежпассажиртранс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</a:tr>
              <a:tr h="272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53С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ул. Димитрова – 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мкр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Сомово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ТК «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Автолайн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+»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</a:tr>
              <a:tr h="570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53СБ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«А.С. Димитрова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СНТ «Большая семья»»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(суббота, воскресенье)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«ТК АВТОТРАНС» 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</a:tr>
              <a:tr h="408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60С 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ул. Среднемосковская – п. Рыбачий (ост. № 1)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МКП МТК «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Воронежпассажиртранс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</a:tr>
              <a:tr h="483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122С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мкр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Отрожка –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мкр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Буденный (ост. «Тополя-2»)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 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 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«ВГТК»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</a:tr>
              <a:tr h="307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59АС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з-д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ГОО – Сады «Дружба»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«АТП – 1» 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</a:tr>
              <a:tr h="408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76С 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Сады Ближние –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ж-д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вокзал «Воронеж - 1» 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«ТК АВТОТРАНС» 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</a:tr>
              <a:tr h="391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68ТС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з-д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ГОО – Сады Алексеевские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Пассажиртранс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</a:tr>
              <a:tr h="570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Автобусов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ПАЗ –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 единица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Автобусов особо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малого класса – 1 единица</a:t>
                      </a:r>
                    </a:p>
                  </a:txBody>
                  <a:tcPr marL="19077" marR="19077" marT="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80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006F4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ln/>
                <a:solidFill>
                  <a:schemeClr val="bg2">
                    <a:lumMod val="90000"/>
                  </a:schemeClr>
                </a:solidFill>
              </a:rPr>
              <a:t>Осмотр автобусов на сезонных маршрутах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0"/>
            <a:ext cx="606205" cy="9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gvshipilov\Рабочий стол\IMG_5393.JPG"/>
          <p:cNvPicPr>
            <a:picLocks noChangeAspect="1" noChangeArrowheads="1"/>
          </p:cNvPicPr>
          <p:nvPr/>
        </p:nvPicPr>
        <p:blipFill>
          <a:blip r:embed="rId3" cstate="print"/>
          <a:srcRect l="21848" t="8696" r="13052" b="15942"/>
          <a:stretch>
            <a:fillRect/>
          </a:stretch>
        </p:blipFill>
        <p:spPr bwMode="auto">
          <a:xfrm>
            <a:off x="381000" y="1124744"/>
            <a:ext cx="4003454" cy="3357736"/>
          </a:xfrm>
          <a:prstGeom prst="rect">
            <a:avLst/>
          </a:prstGeom>
          <a:noFill/>
          <a:ln>
            <a:gradFill>
              <a:gsLst>
                <a:gs pos="1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</a:ln>
        </p:spPr>
      </p:pic>
      <p:pic>
        <p:nvPicPr>
          <p:cNvPr id="9" name="Picture 1" descr="C:\Documents and Settings\gvshipilov\Рабочий стол\IMG_5409.JPG"/>
          <p:cNvPicPr>
            <a:picLocks noChangeAspect="1" noChangeArrowheads="1"/>
          </p:cNvPicPr>
          <p:nvPr/>
        </p:nvPicPr>
        <p:blipFill>
          <a:blip r:embed="rId4" cstate="print"/>
          <a:srcRect r="21622" b="17109"/>
          <a:stretch>
            <a:fillRect/>
          </a:stretch>
        </p:blipFill>
        <p:spPr bwMode="auto">
          <a:xfrm>
            <a:off x="4724400" y="2895600"/>
            <a:ext cx="41148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522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006F4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dirty="0" smtClean="0">
                <a:ln/>
                <a:solidFill>
                  <a:schemeClr val="bg2">
                    <a:lumMod val="90000"/>
                  </a:schemeClr>
                </a:solidFill>
              </a:rPr>
              <a:t>Проверки сезонных маршрутов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0"/>
            <a:ext cx="606205" cy="9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980728"/>
          <a:ext cx="8928992" cy="5553501"/>
        </p:xfrm>
        <a:graphic>
          <a:graphicData uri="http://schemas.openxmlformats.org/drawingml/2006/table">
            <a:tbl>
              <a:tblPr/>
              <a:tblGrid>
                <a:gridCol w="1232107"/>
                <a:gridCol w="2535799"/>
                <a:gridCol w="2699705"/>
                <a:gridCol w="2461381"/>
              </a:tblGrid>
              <a:tr h="48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Номер маршрута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маршрута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Перевозчик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Выявленные во время проверки нарушения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76С </a:t>
                      </a: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«Сады </a:t>
                      </a: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Ближние – </a:t>
                      </a:r>
                      <a:r>
                        <a:rPr lang="ru-RU" sz="13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ж-д</a:t>
                      </a: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вокзал «Воронеж - 1» </a:t>
                      </a: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«ТК АВТОТРАНС»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Нарушений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выявлено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113СД</a:t>
                      </a: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3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ж-д</a:t>
                      </a: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вокзал «Воронеж-1» – Сады Дальние (ост. № </a:t>
                      </a: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13)» 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«ПТП – 4к»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Выявлено занижение фактического количества автобусов на 1 единицу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9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59АС</a:t>
                      </a: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3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з-д</a:t>
                      </a: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ГОО – Сады «Дружба»</a:t>
                      </a: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«АТП - 1»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Нарушений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выявлено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122С</a:t>
                      </a: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3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мкр</a:t>
                      </a: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Отрожка – </a:t>
                      </a:r>
                      <a:r>
                        <a:rPr lang="ru-RU" sz="13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мкр</a:t>
                      </a: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Буденный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(ост. «Тополя-2</a:t>
                      </a: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»)»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«ВГТК»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Нарушений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выявлено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6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7С</a:t>
                      </a: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«ул</a:t>
                      </a: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3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Перхоровича</a:t>
                      </a: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СНТ Отдых»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МКП МТК «</a:t>
                      </a:r>
                      <a:r>
                        <a:rPr lang="ru-RU" sz="13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Воронежпассажиртранс</a:t>
                      </a: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Нарушений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выявлено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58С</a:t>
                      </a: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«ул</a:t>
                      </a: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Перхоровича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Сады Дальние (ост. № </a:t>
                      </a: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13)» 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«ПТП – 4к»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Нарушений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выявлено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68ТС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3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з-д</a:t>
                      </a: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ГОО – Сады Алексеевские»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</a:t>
                      </a:r>
                      <a:r>
                        <a:rPr lang="ru-RU" sz="13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Пассажиртранс</a:t>
                      </a: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Нарушений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выявлено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53СБ</a:t>
                      </a: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«А.С. Димитрова – СНТ «Большая семья»»</a:t>
                      </a: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«ТК АВТОТРАНС»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Нарушений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выявлено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60С </a:t>
                      </a: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ул. Среднемосковская – п. Рыбачий (ост. № 1)</a:t>
                      </a: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МКП МТК «</a:t>
                      </a:r>
                      <a:r>
                        <a:rPr lang="ru-RU" sz="13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Воронежпассажиртранс</a:t>
                      </a: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8715" marR="18715" marT="4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Нарушений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выявлено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6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006F4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eaLnBrk="0" hangingPunct="0">
              <a:defRPr/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Результаты фактического выполнения рейсов</a:t>
            </a:r>
          </a:p>
          <a:p>
            <a:pPr lvl="0" algn="ctr" eaLnBrk="0" hangingPunct="0">
              <a:defRPr/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на сезонных маршрутах в 2017 и 2018 годах</a:t>
            </a:r>
            <a:endParaRPr lang="ru-RU" sz="2400" b="1" kern="0" dirty="0">
              <a:ln/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0"/>
            <a:ext cx="606205" cy="9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F:\КОНЦЕССИЯ ПАРКОВКИ УТВ\По парковкам 5 копия.jpg"/>
          <p:cNvPicPr>
            <a:picLocks noChangeAspect="1" noChangeArrowheads="1"/>
          </p:cNvPicPr>
          <p:nvPr/>
        </p:nvPicPr>
        <p:blipFill>
          <a:blip r:embed="rId3" cstate="print"/>
          <a:srcRect l="5688" t="922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1000" y="1371600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Средний процент выполнения рейсов по перевозкам садоводов и огородников в 2018 году 82,2%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00872" y="4114800"/>
            <a:ext cx="441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Средний процент выполнения рейсов по перевозкам садоводов и огородников в 2017 году 65,9%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6F45"/>
          </a:solidFill>
          <a:ln>
            <a:noFill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908720"/>
            <a:ext cx="9144001" cy="594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3284984"/>
            <a:ext cx="9144001" cy="504056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внимание!</a:t>
            </a:r>
            <a:endParaRPr lang="ru-RU" sz="5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7600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495</Words>
  <Application>Microsoft Office PowerPoint</Application>
  <PresentationFormat>Экран (4:3)</PresentationFormat>
  <Paragraphs>132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Об итогах работы сезонных автобусных маршрутов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закупках продуктов питания</dc:title>
  <dc:creator>Захаров М.А.</dc:creator>
  <cp:lastModifiedBy>Алексеев И.М.</cp:lastModifiedBy>
  <cp:revision>170</cp:revision>
  <dcterms:created xsi:type="dcterms:W3CDTF">2017-10-18T09:00:14Z</dcterms:created>
  <dcterms:modified xsi:type="dcterms:W3CDTF">2018-11-12T12:46:39Z</dcterms:modified>
</cp:coreProperties>
</file>