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349" r:id="rId2"/>
    <p:sldId id="486" r:id="rId3"/>
    <p:sldId id="500" r:id="rId4"/>
    <p:sldId id="493" r:id="rId5"/>
    <p:sldId id="494" r:id="rId6"/>
    <p:sldId id="497" r:id="rId7"/>
    <p:sldId id="496" r:id="rId8"/>
    <p:sldId id="499" r:id="rId9"/>
    <p:sldId id="501" r:id="rId10"/>
    <p:sldId id="505" r:id="rId11"/>
    <p:sldId id="504" r:id="rId12"/>
    <p:sldId id="507" r:id="rId13"/>
    <p:sldId id="512" r:id="rId14"/>
    <p:sldId id="50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6600"/>
    <a:srgbClr val="008000"/>
    <a:srgbClr val="000000"/>
    <a:srgbClr val="20EC55"/>
    <a:srgbClr val="FFFFFF"/>
    <a:srgbClr val="FFCC66"/>
    <a:srgbClr val="E9F5CB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93" autoAdjust="0"/>
    <p:restoredTop sz="86447" autoAdjust="0"/>
  </p:normalViewPr>
  <p:slideViewPr>
    <p:cSldViewPr>
      <p:cViewPr>
        <p:scale>
          <a:sx n="90" d="100"/>
          <a:sy n="90" d="100"/>
        </p:scale>
        <p:origin x="-384" y="-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D88F5-45AB-4718-8645-066433D0EAE4}" type="datetimeFigureOut">
              <a:rPr lang="ru-RU" smtClean="0"/>
              <a:t>20.11.2018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1799A-E389-46B6-AC9F-AD9EB15FD3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98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1799A-E389-46B6-AC9F-AD9EB15FD37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20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1799A-E389-46B6-AC9F-AD9EB15FD37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1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208C-1798-4B9D-9958-E179BA00DC11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65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C1009-B084-4F98-B5F7-AA3699618E95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94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03B07-F3B2-45C1-9B38-605A7D1B1D7C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0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48E09-A4D1-403E-97E6-E59180A25530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58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FD45-86DC-4B4D-B202-DDA2714186C7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62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1DC22-8920-4013-BE53-82E39B27F9CF}" type="datetime1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2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A007B-059E-452E-A3CE-0E429A775B1A}" type="datetime1">
              <a:rPr lang="ru-RU" smtClean="0"/>
              <a:t>20.11.2018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6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241D-5D05-4FDC-8BA1-0155ED31C3EE}" type="datetime1">
              <a:rPr lang="ru-RU" smtClean="0"/>
              <a:t>20.11.2018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40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0EC1-698B-47A4-8EE1-CCB81292D4EA}" type="datetime1">
              <a:rPr lang="ru-RU" smtClean="0"/>
              <a:t>20.11.2018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85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AF9E-B49B-4B8C-AE84-D2D0E6BB55B5}" type="datetime1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9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1924-60AB-435C-97E6-226B389A81D7}" type="datetime1">
              <a:rPr lang="ru-RU" smtClean="0"/>
              <a:t>20.11.2018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47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704CA-449F-48BA-A217-2CEDD112961B}" type="datetime1">
              <a:rPr lang="ru-RU" smtClean="0"/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FE0BE-360E-412A-9C4B-24DA5F9AA4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69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42556"/>
            <a:ext cx="9144000" cy="6212148"/>
          </a:xfrm>
          <a:prstGeom prst="rect">
            <a:avLst/>
          </a:prstGeom>
          <a:blipFill dpi="0" rotWithShape="1">
            <a:blip r:embed="rId3" cstate="print">
              <a:alphaModFix amt="46000"/>
            </a:blip>
            <a:srcRect/>
            <a:stretch>
              <a:fillRect t="-1" b="-179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prstClr val="black"/>
              </a:solidFill>
            </a:endParaRPr>
          </a:p>
        </p:txBody>
      </p:sp>
      <p:pic>
        <p:nvPicPr>
          <p:cNvPr id="4" name="Рисунок 4" descr="prezentacia-voronez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rgbClr val="44693B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99823" y="5857892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17847" y="1196752"/>
            <a:ext cx="8602625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2000" b="1" cap="small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ноября 2018 года</a:t>
            </a:r>
          </a:p>
          <a:p>
            <a:pPr lvl="0" algn="ctr"/>
            <a:endParaRPr lang="ru-RU" sz="2000" b="1" cap="small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000" b="1" cap="small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400" b="1" cap="small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cap="small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ОЗЕЛЕНЕНИЯ </a:t>
            </a:r>
          </a:p>
          <a:p>
            <a:pPr lvl="0" algn="ctr"/>
            <a:r>
              <a:rPr lang="ru-RU" sz="3200" b="1" cap="small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ГОРОДСКОГО </a:t>
            </a:r>
          </a:p>
          <a:p>
            <a:pPr lvl="0" algn="ctr"/>
            <a:r>
              <a:rPr lang="ru-RU" sz="3200" b="1" cap="small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ГОРОД ВОРОНЕЖ </a:t>
            </a:r>
          </a:p>
          <a:p>
            <a:pPr lvl="0" algn="ctr"/>
            <a:r>
              <a:rPr lang="ru-RU" sz="3200" b="1" cap="small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ПЛАНАХ НА 2019 ГОД</a:t>
            </a:r>
            <a:endParaRPr lang="ru-RU" sz="28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5473171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управления экологии </a:t>
            </a:r>
          </a:p>
          <a:p>
            <a:pPr algn="r"/>
            <a:r>
              <a:rPr lang="ru-RU" sz="1600" b="1" dirty="0" smtClean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городского округа </a:t>
            </a:r>
          </a:p>
          <a:p>
            <a:pPr algn="r"/>
            <a:r>
              <a:rPr lang="ru-RU" sz="1600" b="1" dirty="0" smtClean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Воронеж </a:t>
            </a:r>
          </a:p>
          <a:p>
            <a:pPr algn="r"/>
            <a:r>
              <a:rPr lang="ru-RU" sz="1600" b="1" dirty="0" smtClean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 Ветер</a:t>
            </a:r>
            <a:endParaRPr lang="ru-RU" sz="1600" b="1" dirty="0">
              <a:solidFill>
                <a:srgbClr val="005C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5496" y="273223"/>
            <a:ext cx="2464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Администрация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городского</a:t>
            </a: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округа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город </a:t>
            </a:r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Воронеж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449139" y="365556"/>
            <a:ext cx="26948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Times New Roman" pitchFamily="18" charset="0"/>
              </a:rPr>
              <a:t>Управление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экологии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6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107504" y="44624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С ПРИВЛЕЧЕНИЕМ ВНЕБЮДЖЕТНЫХ ИСТОЧНИКОВ ФИНАНСИРОВАНИЯ</a:t>
            </a:r>
          </a:p>
        </p:txBody>
      </p:sp>
      <p:pic>
        <p:nvPicPr>
          <p:cNvPr id="3078" name="Picture 6" descr="D:\Песензон\ПЕСЕНЗОН АМ\для Наташи\IMG_34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r="9535" b="4389"/>
          <a:stretch/>
        </p:blipFill>
        <p:spPr bwMode="auto">
          <a:xfrm>
            <a:off x="611560" y="2492808"/>
            <a:ext cx="4077793" cy="2736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504" y="1387329"/>
            <a:ext cx="3724029" cy="120302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«СОВЕТСКИЙ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(Советская площадь, </a:t>
            </a:r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1в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крупномерных саженцев деревьев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6000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многолетних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D:\Песензон\ПЕСЕНЗОН АМ\2018\Парки и скверы\Сквер Ученых\IMG_5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42" y="1700808"/>
            <a:ext cx="3240000" cy="216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004049" y="908720"/>
            <a:ext cx="3312368" cy="108012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СКВЕР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УЧЕНЫХ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(Университетская площадь, 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крупномерный саженец деревьев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декоративных кустарников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D:\Коврижа Ю.В. 2014-2015\Фото\Фото 2018\Зеленые зоны\Есенинская аллея\Новая папка (3)\IMG_68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342" y="4584901"/>
            <a:ext cx="3239999" cy="216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004048" y="4004250"/>
            <a:ext cx="3312369" cy="79290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ЕСЕНИНСКАЯ АЛЛЕЯ</a:t>
            </a:r>
          </a:p>
          <a:p>
            <a:pPr algn="ctr"/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Кардашова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755</a:t>
            </a:r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декоративных кустарников</a:t>
            </a:r>
          </a:p>
        </p:txBody>
      </p:sp>
    </p:spTree>
    <p:extLst>
      <p:ext uri="{BB962C8B-B14F-4D97-AF65-F5344CB8AC3E}">
        <p14:creationId xmlns:p14="http://schemas.microsoft.com/office/powerpoint/2010/main" val="15645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Коврижа Ю.В. 2014-2015\Фото\Фото 2018\Развязка 9 Января Антонова Овсеенко\IMG_8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8" y="4041068"/>
            <a:ext cx="405158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347"/>
            <a:ext cx="8229600" cy="746357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КОМПЕНСАЦИОННОЕ ОЗЕЛЕНЕНИЕ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:\Коврижа Ю.В. 2014-2015\Фото\Фото 2018\Коминтерновский район\45 Стр. Дивизии, 231а компенсационное озеленение\DSC02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17032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Коврижа Ю.В. 2014-2015\Фото\Фото 2018\Коминтерновский район\Московский пр, Аллея славы, въезд в город\DSC028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20217" r="13635" b="7053"/>
          <a:stretch/>
        </p:blipFill>
        <p:spPr bwMode="auto">
          <a:xfrm>
            <a:off x="5148064" y="4021307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27904" y="901588"/>
            <a:ext cx="2880320" cy="36717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45 Стр. дивизии, 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231а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43814" y="3861048"/>
            <a:ext cx="2880320" cy="42467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 «Аллея Славы» (Московский пр.,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82д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3851845"/>
            <a:ext cx="3456384" cy="50405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развязка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9 Января – ул. Антонова-Овсеенко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5576" y="1056360"/>
            <a:ext cx="3600400" cy="215661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кустарников</a:t>
            </a:r>
          </a:p>
          <a:p>
            <a:pPr algn="ctr"/>
            <a:endParaRPr lang="ru-RU" sz="2800" b="1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8,9 млн. руб.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компенсационная стоимость</a:t>
            </a:r>
          </a:p>
        </p:txBody>
      </p:sp>
    </p:spTree>
    <p:extLst>
      <p:ext uri="{BB962C8B-B14F-4D97-AF65-F5344CB8AC3E}">
        <p14:creationId xmlns:p14="http://schemas.microsoft.com/office/powerpoint/2010/main" val="205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347"/>
            <a:ext cx="8229600" cy="746357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ГАЗОНОВ – 57 га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D:\Коврижа Ю.В. 2014-2015\Фото\Фото 2018\Газоны\Совет район\ул. перхоровича, устройство газон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Коврижа Ю.В. 2014-2015\Фото\Фото 2018\Газоны\Совет район\ул. Ю.моравская, устройство газонов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2018" y="837467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03368" y="836712"/>
            <a:ext cx="2880320" cy="36717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Перхоровича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837467"/>
            <a:ext cx="2880320" cy="36717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Южно-Моравская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D:\Коврижа Ю.В. 2014-2015\Фото\Фото 2018\Газоны\Ком район\DSC_53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/>
        </p:blipFill>
        <p:spPr bwMode="auto">
          <a:xfrm>
            <a:off x="5042018" y="3925245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544648" y="3933056"/>
            <a:ext cx="2880320" cy="36717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Шишкова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 descr="D:\Коврижа Ю.В. 2014-2015\Фото\Фото 2018\Коминтерновский район\Лизюкова газоны\DSC016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3" y="393305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10039" y="3933056"/>
            <a:ext cx="2880320" cy="36717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Генерала Лизюкова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908720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406902" y="238916"/>
            <a:ext cx="7920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ИНВЕНТАРИЗАЦИЯ ЗЕЛЕНЫХ  НАСАЖДЕНИЙ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8630" y="1052735"/>
            <a:ext cx="5184576" cy="66988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улиц  и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озелененных территорий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пользования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151318" y="1772816"/>
            <a:ext cx="432048" cy="2880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2132856"/>
            <a:ext cx="7128792" cy="5760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15922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дерева 75-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видов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653469" y="3094368"/>
            <a:ext cx="432048" cy="2880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168860" y="4221088"/>
            <a:ext cx="432048" cy="2880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610048" y="3094368"/>
            <a:ext cx="432048" cy="2880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138936" y="4221088"/>
            <a:ext cx="432048" cy="2880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632848" y="3094368"/>
            <a:ext cx="432048" cy="2880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8146408" y="4221088"/>
            <a:ext cx="432048" cy="2880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22537" y="3428999"/>
            <a:ext cx="1493912" cy="106697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2737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Тополь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пирамидальный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37928" y="4581128"/>
            <a:ext cx="1493912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1304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 мелколистная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79116" y="3429000"/>
            <a:ext cx="1493912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2298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Вяз мелколистный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08004" y="4581128"/>
            <a:ext cx="1493912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628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Клен остролистный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01916" y="3456935"/>
            <a:ext cx="1493912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Тополь «пылящий»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15476" y="4509120"/>
            <a:ext cx="1493912" cy="93610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Береза повислая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6165304"/>
            <a:ext cx="7888358" cy="43204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Рекомендована вырубка 3931 дерева и обрезка около 7000 деревьев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347"/>
            <a:ext cx="8229600" cy="746357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ПО ОЗЕЛЕНЕНИЮ НА 2019 ГОД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22040"/>
              </p:ext>
            </p:extLst>
          </p:nvPr>
        </p:nvGraphicFramePr>
        <p:xfrm>
          <a:off x="323528" y="874400"/>
          <a:ext cx="8496943" cy="132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12568"/>
                <a:gridCol w="1656184"/>
                <a:gridCol w="17281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Деревья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Кустарники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Поставка саженцев с открытой корневой системой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Посадка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крупномерных саженцев деревьев с закрытой корневой системой и декоративных кустарников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314" name="Picture 2" descr="C:\Users\yuvkovrizhka\Documents\Тужикова Ю.В\2018 год\Московский проспект въезд\МП ланд группы\разделительная полоса продолжение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3" t="25077" r="33897" b="37793"/>
          <a:stretch/>
        </p:blipFill>
        <p:spPr bwMode="auto">
          <a:xfrm>
            <a:off x="556005" y="4653376"/>
            <a:ext cx="368903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yuvkovrizhka\Documents\Тужикова Ю.В\2018 год\Московский проспект въезд\ел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12817" r="2990" b="22009"/>
          <a:stretch/>
        </p:blipFill>
        <p:spPr bwMode="auto">
          <a:xfrm>
            <a:off x="4830109" y="4653376"/>
            <a:ext cx="366090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yuvkovrizhka\Documents\Тужикова Ю.В\2018 год\Презентации\Доклад 19.11.2018\героев сибиряков пановара 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31907" r="23185" b="9023"/>
          <a:stretch/>
        </p:blipFill>
        <p:spPr bwMode="auto">
          <a:xfrm>
            <a:off x="539552" y="2421128"/>
            <a:ext cx="367979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2" t="24696" r="11409" b="21353"/>
          <a:stretch/>
        </p:blipFill>
        <p:spPr bwMode="auto">
          <a:xfrm>
            <a:off x="4788024" y="2421128"/>
            <a:ext cx="384700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39287" y="2421128"/>
            <a:ext cx="2880320" cy="28779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 Патриотов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4672" y="2429632"/>
            <a:ext cx="2880320" cy="28779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Димитрова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0363" y="4653376"/>
            <a:ext cx="2880320" cy="28779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проспект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22664" y="4653136"/>
            <a:ext cx="2880320" cy="28779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«Ратный»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115616" y="332656"/>
            <a:ext cx="6768752" cy="170259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ОЗЕЛЕНЕНИЮ ГОРОДСКОГО ОКРУГА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 НА 2018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(распоряжение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городского округа город Воронеж от 03.04.2018 № 245-р «Об озеленении городского округа город Воронеж в 2018 году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2564904"/>
            <a:ext cx="4464496" cy="132802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древесно-кустарниковой растительности с уходными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работами: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4340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12132" y="4149080"/>
            <a:ext cx="3793384" cy="102155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цветников и газонов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40994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кв. м цветников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52440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кв. м газонов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19457" y="5373216"/>
            <a:ext cx="4572000" cy="132802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Вырубка аварийных и сухостойных деревьев и обрезка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шт. – вырубка деревьев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3438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шт. – обрезка деревьев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оврижа Ю.В. 2014-2015\Фото\Фото 2018\Лен район Вырубка и обрезка\Краснознаменная 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96" y="4149080"/>
            <a:ext cx="3360000" cy="252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347"/>
            <a:ext cx="8229600" cy="746357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ВЫРУБКЕ И ОБРЕЗКЕ ДЕРЕВЬЕВ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1600" y="1102846"/>
            <a:ext cx="3384376" cy="10556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Вырубка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3993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дерева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6783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Коврижа Ю.В. 2014-2015\Фото\Фото 2018\Коминтерновский район\Московский пр., обрезка тополей\DSC019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35" y="3213360"/>
            <a:ext cx="2592000" cy="3456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79943" y="2924944"/>
            <a:ext cx="2456153" cy="50377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проспект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(омолаживающая обрезка)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D:\Коврижа Ю.В. 2014-2015\Фото\Фото 2018\Лен район Вырубка и обрезка\Краснознаменная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3360"/>
            <a:ext cx="2592000" cy="3456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9333" y="2924944"/>
            <a:ext cx="2312325" cy="50377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Краснознаменная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(понижение пней)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9" name="Picture 5" descr="D:\Коврижа Ю.В. 2014-2015\Фото\Фото 2018\Лен район Вырубка и обрезка\Пушкинская 16 - ГАРС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96" y="1197032"/>
            <a:ext cx="3360000" cy="252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200333" y="1008661"/>
            <a:ext cx="2312325" cy="47640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Пушкинская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(удаление сухостоя)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00332" y="3979421"/>
            <a:ext cx="2312325" cy="47640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Краснознаменная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(вырубка ясеней 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Прямоугольник 1"/>
          <p:cNvSpPr/>
          <p:nvPr/>
        </p:nvSpPr>
        <p:spPr>
          <a:xfrm>
            <a:off x="251520" y="44624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ГОРОДСКОГО ОКРУГА ГОРОД ВОРОНЕЖ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3725" y="900266"/>
            <a:ext cx="3468195" cy="173664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посадка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зеленых насаждений: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5230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28907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39952" y="1340768"/>
            <a:ext cx="4710422" cy="4699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городского бюджета:</a:t>
            </a:r>
          </a:p>
          <a:p>
            <a:endParaRPr lang="ru-RU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МП «Охрана окружающей среды»:</a:t>
            </a:r>
          </a:p>
          <a:p>
            <a:pPr marL="627063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3591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</a:t>
            </a:r>
          </a:p>
          <a:p>
            <a:pPr marL="627063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МП «Формирование комфортной городской среды»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</a:t>
            </a:r>
          </a:p>
          <a:p>
            <a:pPr marL="627063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5076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внебюджетных источников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6195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</a:t>
            </a:r>
          </a:p>
          <a:p>
            <a:pPr marL="361950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9831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кустарников</a:t>
            </a:r>
          </a:p>
          <a:p>
            <a:pPr marL="36195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D:\Коврижа Ю.В. 2014-2015\Фото\Фото 2018\Зеленые зоны\Сквер Комсомольский\С телефона\IMG_20181020_105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Прямоугольник 4"/>
          <p:cNvSpPr/>
          <p:nvPr/>
        </p:nvSpPr>
        <p:spPr>
          <a:xfrm>
            <a:off x="251520" y="44624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ПОСТАВКА САЖЕНЦЕВ ДЕРЕВЬЕВ И КУСТАРНИКОВ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ОТКРЫТОЙ КОРНЕВОЙ СИСТЕМОЙ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908720"/>
            <a:ext cx="3168352" cy="119181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2870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13960" y="859892"/>
            <a:ext cx="4320480" cy="17706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озеленение: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зеленых зон общего пользования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дворовые территории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 социальной сферы</a:t>
            </a: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улиц частного сектора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D:\Коврижа Ю.В. 2014-2015\Фото\Фото 2018\Посадка\Поставка\IMG_87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96885"/>
            <a:ext cx="3096344" cy="412845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Коврижа Ю.В. 2014-2015\Фото\Фото 2018\Посадка\Поставка\IMG_88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1" b="23119"/>
          <a:stretch/>
        </p:blipFill>
        <p:spPr bwMode="auto">
          <a:xfrm>
            <a:off x="4419916" y="3369691"/>
            <a:ext cx="4184532" cy="313839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52019"/>
              </p:ext>
            </p:extLst>
          </p:nvPr>
        </p:nvGraphicFramePr>
        <p:xfrm>
          <a:off x="454456" y="3068960"/>
          <a:ext cx="8208912" cy="376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80520"/>
                <a:gridCol w="3528392"/>
              </a:tblGrid>
              <a:tr h="288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u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МЕСТА</a:t>
                      </a:r>
                      <a:r>
                        <a:rPr lang="ru-RU" sz="1400" b="1" u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ПОСАДКИ</a:t>
                      </a:r>
                      <a:endParaRPr lang="ru-RU" sz="1400" b="1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u="non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Парк им. Дурова (ул. Ворошилова, </a:t>
                      </a:r>
                      <a:r>
                        <a:rPr lang="ru-RU" sz="1200" u="none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1м</a:t>
                      </a: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ул. Героев Стратосферы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Парк «Патриотов» (Ленинский пр., </a:t>
                      </a:r>
                      <a:r>
                        <a:rPr lang="ru-RU" sz="1200" b="0" u="non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94в</a:t>
                      </a:r>
                      <a:r>
                        <a:rPr lang="ru-RU" sz="12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Краснознаменная</a:t>
                      </a:r>
                      <a:endParaRPr lang="ru-RU" sz="1200" b="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«Их именами названы улицы» (Московский пр., </a:t>
                      </a:r>
                      <a:r>
                        <a:rPr lang="ru-RU" sz="120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10д</a:t>
                      </a:r>
                      <a:r>
                        <a:rPr lang="ru-RU" sz="12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Петровская набережная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Сквер «Каскад» (пер. Уточкина, 4)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набережная Массалитинова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Сквер «Комсомольский» (ул. Кольцовская, </a:t>
                      </a:r>
                      <a:r>
                        <a:rPr lang="ru-RU" sz="1200" b="0" i="0" u="non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68в</a:t>
                      </a:r>
                      <a:r>
                        <a:rPr lang="ru-RU" sz="12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Ленинский проспект 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Сквер </a:t>
                      </a:r>
                      <a:r>
                        <a:rPr lang="ru-RU" sz="1200" u="none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Чижовский</a:t>
                      </a: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(ул. Чапаева, </a:t>
                      </a:r>
                      <a:r>
                        <a:rPr lang="ru-RU" sz="1200" u="none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156д</a:t>
                      </a: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Южно-Моравская</a:t>
                      </a:r>
                      <a:endParaRPr lang="ru-RU" sz="1200" b="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Сквер «У озера» (Ленинский проспект </a:t>
                      </a:r>
                      <a:r>
                        <a:rPr lang="ru-RU" sz="1200" u="none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123д</a:t>
                      </a: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Кирова 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Сквер «Чайка» (ул. Новосибирская 82)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Плехановская 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Сквер Депутатский (ул. Ворошилова,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8д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Ленина 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Сквер Калашникова (ул. 20-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летия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Октября) 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Свободы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«Аллея Славы» (Московский проспект, </a:t>
                      </a:r>
                      <a:r>
                        <a:rPr lang="ru-RU" sz="1200" u="none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82д</a:t>
                      </a: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endParaRPr lang="ru-RU" sz="1200" b="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проспект Революции 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Переулок Лиственный (сквер) </a:t>
                      </a:r>
                      <a:endParaRPr lang="ru-RU" sz="1200" b="0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Проспект Патриотов</a:t>
                      </a:r>
                      <a:endParaRPr lang="ru-RU" sz="12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7616" y="6475823"/>
            <a:ext cx="2133600" cy="365125"/>
          </a:xfrm>
        </p:spPr>
        <p:txBody>
          <a:bodyPr/>
          <a:lstStyle/>
          <a:p>
            <a:fld id="{934FE0BE-360E-412A-9C4B-24DA5F9AA460}" type="slidenum">
              <a:rPr lang="ru-RU" smtClean="0"/>
              <a:pPr/>
              <a:t>6</a:t>
            </a:fld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907704" y="1268760"/>
            <a:ext cx="0" cy="36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460875" y="1268760"/>
            <a:ext cx="0" cy="36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547664" y="908720"/>
            <a:ext cx="5976664" cy="4320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721 крупномерный саженец деревьев с ЗКС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6560" y="1706752"/>
            <a:ext cx="2016000" cy="540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Клен остролистный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 шт.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48488" y="1700808"/>
            <a:ext cx="2016000" cy="540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Тополь пирамидальный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шт.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52875" y="1706752"/>
            <a:ext cx="2016000" cy="540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Липа мелколистная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 шт.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03304" y="1703780"/>
            <a:ext cx="2016000" cy="540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Рябина промежуточная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 шт.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5580112" y="1268760"/>
            <a:ext cx="0" cy="36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236296" y="1268760"/>
            <a:ext cx="0" cy="36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-2784" y="-4773"/>
            <a:ext cx="9144000" cy="908720"/>
            <a:chOff x="0" y="0"/>
            <a:chExt cx="9144000" cy="78581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355"/>
            <a:ext cx="8229600" cy="746357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КРУПНОМЕРНЫХ САЖЕНЦЕВ ДЕРЕВЬЕВ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ЗАКРЫТОЙ КОРНЕВОЙ СИСТЕМОЙ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31848" y="2312936"/>
            <a:ext cx="1872000" cy="540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шт.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36104" y="2312936"/>
            <a:ext cx="1872000" cy="540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Катальпа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шт.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40360" y="2312936"/>
            <a:ext cx="1872000" cy="5400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Рябина обыкновенная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шт.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Коврижа Ю.В. 2014-2015\Фото\Фото 2018\Зеленые зоны\Парк Дурова\Новая папка\IMG_20181020_142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88" y="3501008"/>
            <a:ext cx="4080000" cy="306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оврижа Ю.В. 2014-2015\Фото\Фото 2018\Посадка\Краснознаменная\IMG_4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4" y="3501008"/>
            <a:ext cx="4080000" cy="306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Коврижа Ю.В. 2014-2015\Фото\Фото 2017\Зеленые зоны\Парк им. Дурова\Сухие деревья\DSC08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17" y="1124744"/>
            <a:ext cx="3360000" cy="252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229600" cy="746357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ЗАМЕНЕ СУХОСТОЙНЫХ ЯСЕНЕЙ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7" t="21692" r="6315" b="18843"/>
          <a:stretch/>
        </p:blipFill>
        <p:spPr bwMode="auto">
          <a:xfrm>
            <a:off x="83688" y="1124744"/>
            <a:ext cx="3360000" cy="252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3528" y="836712"/>
            <a:ext cx="2880320" cy="51109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Краснознаменная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(высажено 133 дерева)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840645"/>
            <a:ext cx="2880320" cy="51109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им. Дурова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(высажено 30 деревьев)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3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18347"/>
            <a:ext cx="8229600" cy="746357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ОЗЕЛЕНЕНИЮ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БЛАГОУСТРОЕННЫХ СКВЕРОВ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Коврижа Ю.В. 2014-2015\Фото\Фото 2018\Зеленые зоны\Сквер Комсомольский\Посадка\IMG_80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179512" y="314096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оврижа Ю.В. 2014-2015\Фото\Фото 2018\Зеленые зоны\Сквер Их именами названы улицы\Новая папка (2)\DSC02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59512" y="1218446"/>
            <a:ext cx="3960000" cy="16344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«Комсомольский»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(ул. Кольцовская,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68в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деревьев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кустарников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9100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газона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96016" y="1218446"/>
            <a:ext cx="3960000" cy="16344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«Их именами названы улицы» (Московский пр.,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10д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деревьев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 кустарников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470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газона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2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785818"/>
            <a:chOff x="0" y="0"/>
            <a:chExt cx="9144000" cy="7858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5" descr="Администрация Воронежской области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3934" y="0"/>
              <a:ext cx="500066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Заголовок 1"/>
          <p:cNvSpPr txBox="1">
            <a:spLocks/>
          </p:cNvSpPr>
          <p:nvPr/>
        </p:nvSpPr>
        <p:spPr>
          <a:xfrm>
            <a:off x="107504" y="11259"/>
            <a:ext cx="8515459" cy="746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ДВОРОВЫХ ТЕРРИТОРИЙ В РАМКАХ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КОМФОРТНОЙ ГОРОДСКОЙ СРЕДЫ»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D:\Коврижа Ю.В. 2014-2015\Фото\Фото 2018\Комфортная среда\Б. Хм. 51 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6" t="-229" r="7268" b="229"/>
          <a:stretch/>
        </p:blipFill>
        <p:spPr bwMode="auto">
          <a:xfrm>
            <a:off x="443968" y="3846284"/>
            <a:ext cx="3840000" cy="288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Коврижа Ю.В. 2014-2015\Фото\Фото 2018\Комфортная среда\IMG_20181016_1113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26055" b="11852"/>
          <a:stretch/>
        </p:blipFill>
        <p:spPr bwMode="auto">
          <a:xfrm>
            <a:off x="4860032" y="3851600"/>
            <a:ext cx="3840000" cy="288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Коврижа Ю.В. 2014-2015\Фото\Фото 2018\Комфортная среда\IMG_20181016_1156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7583"/>
            <a:ext cx="3840000" cy="28800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371314" y="847263"/>
            <a:ext cx="2880320" cy="28771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Кардашова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39872" y="3851600"/>
            <a:ext cx="2880320" cy="28771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Кольцовская, 5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7828" y="3846284"/>
            <a:ext cx="2880320" cy="28771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Богдана Хмельницкого, 51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55576" y="1412776"/>
            <a:ext cx="3052572" cy="105560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деревьев</a:t>
            </a:r>
          </a:p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5076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кустарников</a:t>
            </a:r>
          </a:p>
        </p:txBody>
      </p:sp>
    </p:spTree>
    <p:extLst>
      <p:ext uri="{BB962C8B-B14F-4D97-AF65-F5344CB8AC3E}">
        <p14:creationId xmlns:p14="http://schemas.microsoft.com/office/powerpoint/2010/main" val="21080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10439</TotalTime>
  <Words>751</Words>
  <Application>Microsoft Office PowerPoint</Application>
  <PresentationFormat>Экран (4:3)</PresentationFormat>
  <Paragraphs>191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РАБОТЫ ПО ВЫРУБКЕ И ОБРЕЗКЕ ДЕРЕВЬЕВ</vt:lpstr>
      <vt:lpstr>Презентация PowerPoint</vt:lpstr>
      <vt:lpstr>Презентация PowerPoint</vt:lpstr>
      <vt:lpstr>ПОСАДКА КРУПНОМЕРНЫХ САЖЕНЦЕВ ДЕРЕВЬЕВ С ЗАКРЫТОЙ КОРНЕВОЙ СИСТЕМОЙ</vt:lpstr>
      <vt:lpstr>РАБОТЫ ПО ЗАМЕНЕ СУХОСТОЙНЫХ ЯСЕНЕЙ </vt:lpstr>
      <vt:lpstr>РАБОТЫ ПО ОЗЕЛЕНЕНИЮ  БЛАГОУСТРОЕННЫХ СКВЕРОВ</vt:lpstr>
      <vt:lpstr>Презентация PowerPoint</vt:lpstr>
      <vt:lpstr>Презентация PowerPoint</vt:lpstr>
      <vt:lpstr>КОМПЕНСАЦИОННОЕ ОЗЕЛЕНЕНИЕ</vt:lpstr>
      <vt:lpstr>ОБУСТРОЙСТВО ГАЗОНОВ – 57 га</vt:lpstr>
      <vt:lpstr>Презентация PowerPoint</vt:lpstr>
      <vt:lpstr>ПЛАНЫ ПО ОЗЕЛЕНЕНИЮ НА 2019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Старинин А.Н.</dc:creator>
  <cp:lastModifiedBy>Козлов Д.Н.</cp:lastModifiedBy>
  <cp:revision>848</cp:revision>
  <dcterms:created xsi:type="dcterms:W3CDTF">2014-01-23T09:53:58Z</dcterms:created>
  <dcterms:modified xsi:type="dcterms:W3CDTF">2018-11-20T07:12:09Z</dcterms:modified>
</cp:coreProperties>
</file>