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09" r:id="rId3"/>
    <p:sldId id="312" r:id="rId4"/>
    <p:sldId id="310" r:id="rId5"/>
    <p:sldId id="314" r:id="rId6"/>
    <p:sldId id="318" r:id="rId7"/>
    <p:sldId id="313" r:id="rId8"/>
    <p:sldId id="315" r:id="rId9"/>
    <p:sldId id="317" r:id="rId10"/>
    <p:sldId id="320" r:id="rId11"/>
    <p:sldId id="316" r:id="rId12"/>
    <p:sldId id="319" r:id="rId13"/>
    <p:sldId id="31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6" autoAdjust="0"/>
    <p:restoredTop sz="93185" autoAdjust="0"/>
  </p:normalViewPr>
  <p:slideViewPr>
    <p:cSldViewPr>
      <p:cViewPr>
        <p:scale>
          <a:sx n="85" d="100"/>
          <a:sy n="85" d="100"/>
        </p:scale>
        <p:origin x="-2032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225044-FE8F-E645-BA35-D141CD70EC3F}" type="doc">
      <dgm:prSet loTypeId="urn:microsoft.com/office/officeart/2005/8/layout/hList9" loCatId="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EA281EA-CF6F-7046-8461-8CFA4CABC254}">
      <dgm:prSet phldrT="[Текст]"/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42E5F9B7-CA44-8B4C-8902-1D5D4B88B804}" type="parTrans" cxnId="{EFD6BB6E-884F-B641-9178-677EB62F0E0C}">
      <dgm:prSet/>
      <dgm:spPr/>
      <dgm:t>
        <a:bodyPr/>
        <a:lstStyle/>
        <a:p>
          <a:endParaRPr lang="ru-RU"/>
        </a:p>
      </dgm:t>
    </dgm:pt>
    <dgm:pt modelId="{0A7F7475-CB6D-1B41-8034-4878942BADAC}" type="sibTrans" cxnId="{EFD6BB6E-884F-B641-9178-677EB62F0E0C}">
      <dgm:prSet/>
      <dgm:spPr/>
      <dgm:t>
        <a:bodyPr/>
        <a:lstStyle/>
        <a:p>
          <a:endParaRPr lang="ru-RU"/>
        </a:p>
      </dgm:t>
    </dgm:pt>
    <dgm:pt modelId="{DB02664B-989D-8446-9E38-8241DF3B1211}">
      <dgm:prSet phldrT="[Текст]"/>
      <dgm:spPr/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D6FEDF7B-0FD8-9E44-84C0-1DED02AF68EC}" type="parTrans" cxnId="{E40E1F6C-F433-3543-B387-00B053C04A9E}">
      <dgm:prSet/>
      <dgm:spPr/>
      <dgm:t>
        <a:bodyPr/>
        <a:lstStyle/>
        <a:p>
          <a:endParaRPr lang="ru-RU"/>
        </a:p>
      </dgm:t>
    </dgm:pt>
    <dgm:pt modelId="{C70E4DAE-C8C0-114F-A4F1-AEAB77E292F5}" type="sibTrans" cxnId="{E40E1F6C-F433-3543-B387-00B053C04A9E}">
      <dgm:prSet/>
      <dgm:spPr/>
      <dgm:t>
        <a:bodyPr/>
        <a:lstStyle/>
        <a:p>
          <a:endParaRPr lang="ru-RU"/>
        </a:p>
      </dgm:t>
    </dgm:pt>
    <dgm:pt modelId="{222246C4-8224-E345-8A93-DCA2AD74020A}">
      <dgm:prSet phldrT="[Текст]"/>
      <dgm:spPr/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19EEAE5B-C4D6-8442-85F4-C053322B1340}" type="parTrans" cxnId="{B630574F-9233-AB4B-A4DD-473ED14472F2}">
      <dgm:prSet/>
      <dgm:spPr/>
      <dgm:t>
        <a:bodyPr/>
        <a:lstStyle/>
        <a:p>
          <a:endParaRPr lang="ru-RU"/>
        </a:p>
      </dgm:t>
    </dgm:pt>
    <dgm:pt modelId="{2C27F40B-5E1E-474F-8023-4E93034B8B50}" type="sibTrans" cxnId="{B630574F-9233-AB4B-A4DD-473ED14472F2}">
      <dgm:prSet/>
      <dgm:spPr/>
      <dgm:t>
        <a:bodyPr/>
        <a:lstStyle/>
        <a:p>
          <a:endParaRPr lang="ru-RU"/>
        </a:p>
      </dgm:t>
    </dgm:pt>
    <dgm:pt modelId="{311EC9E3-ACB2-204D-9A68-3EDF8CF0A067}">
      <dgm:prSet phldrT="[Текст]" custT="1"/>
      <dgm:spPr/>
      <dgm:t>
        <a:bodyPr/>
        <a:lstStyle/>
        <a:p>
          <a:r>
            <a:rPr lang="ru-RU" sz="1300" dirty="0" smtClean="0"/>
            <a:t>Сбор, обработка и систематизация исходных данных</a:t>
          </a:r>
          <a:endParaRPr lang="ru-RU" sz="1300" dirty="0"/>
        </a:p>
      </dgm:t>
    </dgm:pt>
    <dgm:pt modelId="{23886576-C943-FF47-83A8-52CD3D7AEAAE}" type="parTrans" cxnId="{28CC7B68-4902-B545-920E-0D82F027514C}">
      <dgm:prSet/>
      <dgm:spPr/>
      <dgm:t>
        <a:bodyPr/>
        <a:lstStyle/>
        <a:p>
          <a:endParaRPr lang="ru-RU"/>
        </a:p>
      </dgm:t>
    </dgm:pt>
    <dgm:pt modelId="{622F1C56-821E-8245-980B-0509889AC9D5}" type="sibTrans" cxnId="{28CC7B68-4902-B545-920E-0D82F027514C}">
      <dgm:prSet/>
      <dgm:spPr/>
      <dgm:t>
        <a:bodyPr/>
        <a:lstStyle/>
        <a:p>
          <a:endParaRPr lang="ru-RU"/>
        </a:p>
      </dgm:t>
    </dgm:pt>
    <dgm:pt modelId="{46FCAAB9-3281-814D-B30C-B79D80D1CFA9}">
      <dgm:prSet phldrT="[Текст]" custT="1"/>
      <dgm:spPr/>
      <dgm:t>
        <a:bodyPr/>
        <a:lstStyle/>
        <a:p>
          <a:r>
            <a:rPr lang="ru-RU" sz="1300" dirty="0" smtClean="0"/>
            <a:t>Подготовка  материалов для установления границ населенного пункта город Воронеж</a:t>
          </a:r>
          <a:endParaRPr lang="ru-RU" sz="1300" dirty="0"/>
        </a:p>
      </dgm:t>
    </dgm:pt>
    <dgm:pt modelId="{71F4A3A4-334D-EB44-965C-BEA1727E8313}" type="parTrans" cxnId="{52D4B1C3-EB91-C447-B180-FAC07C355EDA}">
      <dgm:prSet/>
      <dgm:spPr/>
      <dgm:t>
        <a:bodyPr/>
        <a:lstStyle/>
        <a:p>
          <a:endParaRPr lang="ru-RU"/>
        </a:p>
      </dgm:t>
    </dgm:pt>
    <dgm:pt modelId="{4390842F-A538-7F47-97B7-576E4FF2DF09}" type="sibTrans" cxnId="{52D4B1C3-EB91-C447-B180-FAC07C355EDA}">
      <dgm:prSet/>
      <dgm:spPr/>
      <dgm:t>
        <a:bodyPr/>
        <a:lstStyle/>
        <a:p>
          <a:endParaRPr lang="ru-RU"/>
        </a:p>
      </dgm:t>
    </dgm:pt>
    <dgm:pt modelId="{E0FA4EC1-4902-0044-B4B7-F400EF772AE9}">
      <dgm:prSet phldrT="[Текст]" custT="1"/>
      <dgm:spPr/>
      <dgm:t>
        <a:bodyPr/>
        <a:lstStyle/>
        <a:p>
          <a:pPr algn="l"/>
          <a:r>
            <a:rPr lang="ru-RU" sz="1300" dirty="0" smtClean="0"/>
            <a:t>Разработка Концепции пространственного развития городского округа город Воронеж</a:t>
          </a:r>
          <a:endParaRPr lang="ru-RU" sz="1300" dirty="0"/>
        </a:p>
      </dgm:t>
    </dgm:pt>
    <dgm:pt modelId="{1E2881D5-C3CB-1B48-9F4A-0AAFE2DBD1D3}" type="parTrans" cxnId="{0D70552A-8EAD-AE45-8D2B-4BB958AFF71F}">
      <dgm:prSet/>
      <dgm:spPr/>
      <dgm:t>
        <a:bodyPr/>
        <a:lstStyle/>
        <a:p>
          <a:endParaRPr lang="ru-RU"/>
        </a:p>
      </dgm:t>
    </dgm:pt>
    <dgm:pt modelId="{9D7DAED1-CE5B-DE40-BC9D-F46EB9F487E3}" type="sibTrans" cxnId="{0D70552A-8EAD-AE45-8D2B-4BB958AFF71F}">
      <dgm:prSet/>
      <dgm:spPr/>
      <dgm:t>
        <a:bodyPr/>
        <a:lstStyle/>
        <a:p>
          <a:endParaRPr lang="ru-RU"/>
        </a:p>
      </dgm:t>
    </dgm:pt>
    <dgm:pt modelId="{DF2B3C4C-34C9-0F49-8A32-FCD53CC10D8A}">
      <dgm:prSet phldrT="[Текст]" custT="1"/>
      <dgm:spPr/>
      <dgm:t>
        <a:bodyPr/>
        <a:lstStyle/>
        <a:p>
          <a:pPr algn="l"/>
          <a:r>
            <a:rPr lang="ru-RU" sz="1300" dirty="0" smtClean="0"/>
            <a:t>Согласование материалов для установления границ</a:t>
          </a:r>
          <a:endParaRPr lang="ru-RU" sz="1300" dirty="0"/>
        </a:p>
      </dgm:t>
    </dgm:pt>
    <dgm:pt modelId="{EE8CC401-D095-F349-A32F-D24D85BD119E}" type="parTrans" cxnId="{B21C846F-FED9-F74D-9693-3D9EFF9CDB4A}">
      <dgm:prSet/>
      <dgm:spPr/>
      <dgm:t>
        <a:bodyPr/>
        <a:lstStyle/>
        <a:p>
          <a:endParaRPr lang="ru-RU"/>
        </a:p>
      </dgm:t>
    </dgm:pt>
    <dgm:pt modelId="{DE99BFC5-67E6-A247-BA9C-C9F225ED9BA3}" type="sibTrans" cxnId="{B21C846F-FED9-F74D-9693-3D9EFF9CDB4A}">
      <dgm:prSet/>
      <dgm:spPr/>
      <dgm:t>
        <a:bodyPr/>
        <a:lstStyle/>
        <a:p>
          <a:endParaRPr lang="ru-RU"/>
        </a:p>
      </dgm:t>
    </dgm:pt>
    <dgm:pt modelId="{6F3FAB01-42B3-0540-8FE0-26B70985C72A}">
      <dgm:prSet phldrT="[Текст]" custT="1"/>
      <dgm:spPr/>
      <dgm:t>
        <a:bodyPr/>
        <a:lstStyle/>
        <a:p>
          <a:pPr algn="l"/>
          <a:r>
            <a:rPr lang="ru-RU" sz="1300" dirty="0" smtClean="0"/>
            <a:t>Подготовка проекта Генерального плана на 2021 -2041 годы</a:t>
          </a:r>
          <a:endParaRPr lang="ru-RU" sz="1300" dirty="0"/>
        </a:p>
      </dgm:t>
    </dgm:pt>
    <dgm:pt modelId="{1D05494C-9AFA-234F-8BE3-6CAC068B1054}" type="parTrans" cxnId="{F41AF688-0E99-0847-BAF4-6F47E7CCD68F}">
      <dgm:prSet/>
      <dgm:spPr/>
      <dgm:t>
        <a:bodyPr/>
        <a:lstStyle/>
        <a:p>
          <a:endParaRPr lang="ru-RU"/>
        </a:p>
      </dgm:t>
    </dgm:pt>
    <dgm:pt modelId="{92D19F0F-4166-C848-B7A9-7497E190B81B}" type="sibTrans" cxnId="{F41AF688-0E99-0847-BAF4-6F47E7CCD68F}">
      <dgm:prSet/>
      <dgm:spPr/>
      <dgm:t>
        <a:bodyPr/>
        <a:lstStyle/>
        <a:p>
          <a:endParaRPr lang="ru-RU"/>
        </a:p>
      </dgm:t>
    </dgm:pt>
    <dgm:pt modelId="{A5155B1A-B5D4-CA42-86B6-B46EE7F96D17}">
      <dgm:prSet phldrT="[Текст]" custT="1"/>
      <dgm:spPr/>
      <dgm:t>
        <a:bodyPr/>
        <a:lstStyle/>
        <a:p>
          <a:r>
            <a:rPr lang="ru-RU" sz="1300" dirty="0" smtClean="0"/>
            <a:t>Рассмотрение проекта Генерального плана на публичных слушаниях</a:t>
          </a:r>
          <a:endParaRPr lang="ru-RU" sz="1300" dirty="0"/>
        </a:p>
      </dgm:t>
    </dgm:pt>
    <dgm:pt modelId="{A34535B5-86FB-A54D-9448-C06CA00F2BFF}" type="parTrans" cxnId="{94C5425C-022C-4A49-82D6-CD02FC2BDB7A}">
      <dgm:prSet/>
      <dgm:spPr/>
      <dgm:t>
        <a:bodyPr/>
        <a:lstStyle/>
        <a:p>
          <a:endParaRPr lang="ru-RU"/>
        </a:p>
      </dgm:t>
    </dgm:pt>
    <dgm:pt modelId="{8336E340-BAD7-EC48-8CE3-9C42B1AD7AFC}" type="sibTrans" cxnId="{94C5425C-022C-4A49-82D6-CD02FC2BDB7A}">
      <dgm:prSet/>
      <dgm:spPr/>
      <dgm:t>
        <a:bodyPr/>
        <a:lstStyle/>
        <a:p>
          <a:endParaRPr lang="ru-RU"/>
        </a:p>
      </dgm:t>
    </dgm:pt>
    <dgm:pt modelId="{7F4FB0D5-B07A-104D-9070-7D2ACB3C9B03}">
      <dgm:prSet phldrT="[Текст]" custT="1"/>
      <dgm:spPr/>
      <dgm:t>
        <a:bodyPr/>
        <a:lstStyle/>
        <a:p>
          <a:r>
            <a:rPr lang="ru-RU" sz="1300" dirty="0" smtClean="0"/>
            <a:t>Согласование проекта ИОГВ Воронежской области, структурными подразделениями АГО и ОМС соседних МО</a:t>
          </a:r>
          <a:endParaRPr lang="ru-RU" sz="1300" dirty="0"/>
        </a:p>
      </dgm:t>
    </dgm:pt>
    <dgm:pt modelId="{199FBF7B-EFB0-084D-911A-9E1DB8E1527B}" type="parTrans" cxnId="{BD7A6411-8009-2F4A-8F05-94AD377B5B7D}">
      <dgm:prSet/>
      <dgm:spPr/>
      <dgm:t>
        <a:bodyPr/>
        <a:lstStyle/>
        <a:p>
          <a:endParaRPr lang="ru-RU"/>
        </a:p>
      </dgm:t>
    </dgm:pt>
    <dgm:pt modelId="{366E3D09-5D5D-9244-9843-C160F32208A6}" type="sibTrans" cxnId="{BD7A6411-8009-2F4A-8F05-94AD377B5B7D}">
      <dgm:prSet/>
      <dgm:spPr/>
      <dgm:t>
        <a:bodyPr/>
        <a:lstStyle/>
        <a:p>
          <a:endParaRPr lang="ru-RU"/>
        </a:p>
      </dgm:t>
    </dgm:pt>
    <dgm:pt modelId="{C9D7DF6B-9ADA-C44F-B33A-5F90DDC0839B}">
      <dgm:prSet phldrT="[Текст]" custT="1"/>
      <dgm:spPr/>
      <dgm:t>
        <a:bodyPr/>
        <a:lstStyle/>
        <a:p>
          <a:r>
            <a:rPr lang="ru-RU" sz="1300" dirty="0" smtClean="0"/>
            <a:t>Согласование с уполномоченным Правительством РФ федеральным ОИВ</a:t>
          </a:r>
          <a:endParaRPr lang="ru-RU" sz="1300" dirty="0"/>
        </a:p>
      </dgm:t>
    </dgm:pt>
    <dgm:pt modelId="{BA9E0501-B427-FB4B-9905-A0B577F5879A}" type="parTrans" cxnId="{14A7BF60-3B15-3C4B-8B6F-CB82DA940F94}">
      <dgm:prSet/>
      <dgm:spPr/>
      <dgm:t>
        <a:bodyPr/>
        <a:lstStyle/>
        <a:p>
          <a:endParaRPr lang="ru-RU"/>
        </a:p>
      </dgm:t>
    </dgm:pt>
    <dgm:pt modelId="{904DDE05-AA99-7147-B918-507C2138A318}" type="sibTrans" cxnId="{14A7BF60-3B15-3C4B-8B6F-CB82DA940F94}">
      <dgm:prSet/>
      <dgm:spPr/>
      <dgm:t>
        <a:bodyPr/>
        <a:lstStyle/>
        <a:p>
          <a:endParaRPr lang="ru-RU"/>
        </a:p>
      </dgm:t>
    </dgm:pt>
    <dgm:pt modelId="{5861E85B-394D-DB4A-8F7B-98D191A34EB7}" type="pres">
      <dgm:prSet presAssocID="{B5225044-FE8F-E645-BA35-D141CD70EC3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B5C2C32-92DF-864A-8235-D779A791C02A}" type="pres">
      <dgm:prSet presAssocID="{BEA281EA-CF6F-7046-8461-8CFA4CABC254}" presName="posSpace" presStyleCnt="0"/>
      <dgm:spPr/>
    </dgm:pt>
    <dgm:pt modelId="{2665C5A6-3059-8C44-B93D-C17D3FF8C890}" type="pres">
      <dgm:prSet presAssocID="{BEA281EA-CF6F-7046-8461-8CFA4CABC254}" presName="vertFlow" presStyleCnt="0"/>
      <dgm:spPr/>
    </dgm:pt>
    <dgm:pt modelId="{8FF7E3FC-E45E-BD43-84B9-28D40A072892}" type="pres">
      <dgm:prSet presAssocID="{BEA281EA-CF6F-7046-8461-8CFA4CABC254}" presName="topSpace" presStyleCnt="0"/>
      <dgm:spPr/>
    </dgm:pt>
    <dgm:pt modelId="{04EFE4E3-0461-BA4B-A40F-24932238A06F}" type="pres">
      <dgm:prSet presAssocID="{BEA281EA-CF6F-7046-8461-8CFA4CABC254}" presName="firstComp" presStyleCnt="0"/>
      <dgm:spPr/>
    </dgm:pt>
    <dgm:pt modelId="{B9F341EE-A035-E746-966B-9D086FAE6147}" type="pres">
      <dgm:prSet presAssocID="{BEA281EA-CF6F-7046-8461-8CFA4CABC254}" presName="firstChild" presStyleLbl="bgAccFollowNode1" presStyleIdx="0" presStyleCnt="8"/>
      <dgm:spPr/>
      <dgm:t>
        <a:bodyPr/>
        <a:lstStyle/>
        <a:p>
          <a:endParaRPr lang="ru-RU"/>
        </a:p>
      </dgm:t>
    </dgm:pt>
    <dgm:pt modelId="{B6AA9776-8478-7545-8F22-F07A6008048F}" type="pres">
      <dgm:prSet presAssocID="{BEA281EA-CF6F-7046-8461-8CFA4CABC254}" presName="firstChildTx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03F8F-842B-604F-AC5D-6A3BCEB363E0}" type="pres">
      <dgm:prSet presAssocID="{46FCAAB9-3281-814D-B30C-B79D80D1CFA9}" presName="comp" presStyleCnt="0"/>
      <dgm:spPr/>
    </dgm:pt>
    <dgm:pt modelId="{4B220EF5-B3FB-C345-9265-1258296FD5F0}" type="pres">
      <dgm:prSet presAssocID="{46FCAAB9-3281-814D-B30C-B79D80D1CFA9}" presName="child" presStyleLbl="bgAccFollowNode1" presStyleIdx="1" presStyleCnt="8"/>
      <dgm:spPr/>
      <dgm:t>
        <a:bodyPr/>
        <a:lstStyle/>
        <a:p>
          <a:endParaRPr lang="ru-RU"/>
        </a:p>
      </dgm:t>
    </dgm:pt>
    <dgm:pt modelId="{B420F722-38D1-B041-B02C-C2F3AF930AF3}" type="pres">
      <dgm:prSet presAssocID="{46FCAAB9-3281-814D-B30C-B79D80D1CFA9}" presName="childTx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CD7B3-577A-4045-AFED-89C62D8973EC}" type="pres">
      <dgm:prSet presAssocID="{BEA281EA-CF6F-7046-8461-8CFA4CABC254}" presName="negSpace" presStyleCnt="0"/>
      <dgm:spPr/>
    </dgm:pt>
    <dgm:pt modelId="{BF87B577-AB63-0546-BF47-ECBA368C494F}" type="pres">
      <dgm:prSet presAssocID="{BEA281EA-CF6F-7046-8461-8CFA4CABC254}" presName="circle" presStyleLbl="node1" presStyleIdx="0" presStyleCnt="3"/>
      <dgm:spPr/>
      <dgm:t>
        <a:bodyPr/>
        <a:lstStyle/>
        <a:p>
          <a:endParaRPr lang="ru-RU"/>
        </a:p>
      </dgm:t>
    </dgm:pt>
    <dgm:pt modelId="{75FFFC74-0678-8947-BAD3-0C9070225115}" type="pres">
      <dgm:prSet presAssocID="{0A7F7475-CB6D-1B41-8034-4878942BADAC}" presName="transSpace" presStyleCnt="0"/>
      <dgm:spPr/>
    </dgm:pt>
    <dgm:pt modelId="{4C008881-BF33-DA4E-A1AC-CE35D5014D5B}" type="pres">
      <dgm:prSet presAssocID="{DB02664B-989D-8446-9E38-8241DF3B1211}" presName="posSpace" presStyleCnt="0"/>
      <dgm:spPr/>
    </dgm:pt>
    <dgm:pt modelId="{DCF9F76E-2555-0C43-9800-B8EC2AED1B4E}" type="pres">
      <dgm:prSet presAssocID="{DB02664B-989D-8446-9E38-8241DF3B1211}" presName="vertFlow" presStyleCnt="0"/>
      <dgm:spPr/>
    </dgm:pt>
    <dgm:pt modelId="{0BFDD019-59FE-684A-A680-9F0E500E1AE7}" type="pres">
      <dgm:prSet presAssocID="{DB02664B-989D-8446-9E38-8241DF3B1211}" presName="topSpace" presStyleCnt="0"/>
      <dgm:spPr/>
    </dgm:pt>
    <dgm:pt modelId="{BEBEC077-1597-374B-B866-231CA98BDC42}" type="pres">
      <dgm:prSet presAssocID="{DB02664B-989D-8446-9E38-8241DF3B1211}" presName="firstComp" presStyleCnt="0"/>
      <dgm:spPr/>
    </dgm:pt>
    <dgm:pt modelId="{C7CF66D9-1888-9946-B289-F1216977CC1E}" type="pres">
      <dgm:prSet presAssocID="{DB02664B-989D-8446-9E38-8241DF3B1211}" presName="firstChild" presStyleLbl="bgAccFollowNode1" presStyleIdx="2" presStyleCnt="8"/>
      <dgm:spPr/>
      <dgm:t>
        <a:bodyPr/>
        <a:lstStyle/>
        <a:p>
          <a:endParaRPr lang="ru-RU"/>
        </a:p>
      </dgm:t>
    </dgm:pt>
    <dgm:pt modelId="{D57E27CC-ADE8-C840-A7D4-E3F17FF18028}" type="pres">
      <dgm:prSet presAssocID="{DB02664B-989D-8446-9E38-8241DF3B1211}" presName="first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BD78C-A935-0947-90AA-F327D83E2CBB}" type="pres">
      <dgm:prSet presAssocID="{DF2B3C4C-34C9-0F49-8A32-FCD53CC10D8A}" presName="comp" presStyleCnt="0"/>
      <dgm:spPr/>
    </dgm:pt>
    <dgm:pt modelId="{B10A12B0-A937-3E44-94C2-149292543166}" type="pres">
      <dgm:prSet presAssocID="{DF2B3C4C-34C9-0F49-8A32-FCD53CC10D8A}" presName="child" presStyleLbl="bgAccFollowNode1" presStyleIdx="3" presStyleCnt="8"/>
      <dgm:spPr/>
      <dgm:t>
        <a:bodyPr/>
        <a:lstStyle/>
        <a:p>
          <a:endParaRPr lang="ru-RU"/>
        </a:p>
      </dgm:t>
    </dgm:pt>
    <dgm:pt modelId="{FFF9F261-A589-0C42-A780-2B7D8C9F7A77}" type="pres">
      <dgm:prSet presAssocID="{DF2B3C4C-34C9-0F49-8A32-FCD53CC10D8A}" presName="childTx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617DB-3A21-FC49-B1E5-E1FA0A19FB3A}" type="pres">
      <dgm:prSet presAssocID="{6F3FAB01-42B3-0540-8FE0-26B70985C72A}" presName="comp" presStyleCnt="0"/>
      <dgm:spPr/>
    </dgm:pt>
    <dgm:pt modelId="{18AF151C-D943-2E4E-B570-4046C0ED154B}" type="pres">
      <dgm:prSet presAssocID="{6F3FAB01-42B3-0540-8FE0-26B70985C72A}" presName="child" presStyleLbl="bgAccFollowNode1" presStyleIdx="4" presStyleCnt="8"/>
      <dgm:spPr/>
      <dgm:t>
        <a:bodyPr/>
        <a:lstStyle/>
        <a:p>
          <a:endParaRPr lang="ru-RU"/>
        </a:p>
      </dgm:t>
    </dgm:pt>
    <dgm:pt modelId="{832B1AA9-1165-BD43-B9D3-54DAC61A3274}" type="pres">
      <dgm:prSet presAssocID="{6F3FAB01-42B3-0540-8FE0-26B70985C72A}" presName="childTx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4D993-281A-484E-AEAF-7793331C72D6}" type="pres">
      <dgm:prSet presAssocID="{DB02664B-989D-8446-9E38-8241DF3B1211}" presName="negSpace" presStyleCnt="0"/>
      <dgm:spPr/>
    </dgm:pt>
    <dgm:pt modelId="{989E6A96-C01D-204C-A506-6DB8D579A35B}" type="pres">
      <dgm:prSet presAssocID="{DB02664B-989D-8446-9E38-8241DF3B1211}" presName="circle" presStyleLbl="node1" presStyleIdx="1" presStyleCnt="3"/>
      <dgm:spPr/>
      <dgm:t>
        <a:bodyPr/>
        <a:lstStyle/>
        <a:p>
          <a:endParaRPr lang="ru-RU"/>
        </a:p>
      </dgm:t>
    </dgm:pt>
    <dgm:pt modelId="{1B3E613E-7EA6-C449-84C2-204CAFB14755}" type="pres">
      <dgm:prSet presAssocID="{C70E4DAE-C8C0-114F-A4F1-AEAB77E292F5}" presName="transSpace" presStyleCnt="0"/>
      <dgm:spPr/>
    </dgm:pt>
    <dgm:pt modelId="{E45F8F63-FE8A-1E47-93A9-9B9B90A1B14E}" type="pres">
      <dgm:prSet presAssocID="{222246C4-8224-E345-8A93-DCA2AD74020A}" presName="posSpace" presStyleCnt="0"/>
      <dgm:spPr/>
    </dgm:pt>
    <dgm:pt modelId="{FBFC1356-4C3D-F54E-BE16-3F1F86D0A9A9}" type="pres">
      <dgm:prSet presAssocID="{222246C4-8224-E345-8A93-DCA2AD74020A}" presName="vertFlow" presStyleCnt="0"/>
      <dgm:spPr/>
    </dgm:pt>
    <dgm:pt modelId="{9E426380-AA4B-2341-9D89-37DE9F40F880}" type="pres">
      <dgm:prSet presAssocID="{222246C4-8224-E345-8A93-DCA2AD74020A}" presName="topSpace" presStyleCnt="0"/>
      <dgm:spPr/>
    </dgm:pt>
    <dgm:pt modelId="{7056D851-21A8-F849-9312-981E16B29A77}" type="pres">
      <dgm:prSet presAssocID="{222246C4-8224-E345-8A93-DCA2AD74020A}" presName="firstComp" presStyleCnt="0"/>
      <dgm:spPr/>
    </dgm:pt>
    <dgm:pt modelId="{88D31D1F-EB45-054B-AA02-57778D70949E}" type="pres">
      <dgm:prSet presAssocID="{222246C4-8224-E345-8A93-DCA2AD74020A}" presName="firstChild" presStyleLbl="bgAccFollowNode1" presStyleIdx="5" presStyleCnt="8"/>
      <dgm:spPr/>
      <dgm:t>
        <a:bodyPr/>
        <a:lstStyle/>
        <a:p>
          <a:endParaRPr lang="ru-RU"/>
        </a:p>
      </dgm:t>
    </dgm:pt>
    <dgm:pt modelId="{EB8CA328-CE8F-9F46-9938-BBD1BE539B76}" type="pres">
      <dgm:prSet presAssocID="{222246C4-8224-E345-8A93-DCA2AD74020A}" presName="first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AAFC1-7A0E-DC41-A86E-2379D38B0BBC}" type="pres">
      <dgm:prSet presAssocID="{7F4FB0D5-B07A-104D-9070-7D2ACB3C9B03}" presName="comp" presStyleCnt="0"/>
      <dgm:spPr/>
    </dgm:pt>
    <dgm:pt modelId="{6AD995F5-A3F5-3E48-B1E3-2DCCAE6D3D6A}" type="pres">
      <dgm:prSet presAssocID="{7F4FB0D5-B07A-104D-9070-7D2ACB3C9B03}" presName="child" presStyleLbl="bgAccFollowNode1" presStyleIdx="6" presStyleCnt="8"/>
      <dgm:spPr/>
      <dgm:t>
        <a:bodyPr/>
        <a:lstStyle/>
        <a:p>
          <a:endParaRPr lang="ru-RU"/>
        </a:p>
      </dgm:t>
    </dgm:pt>
    <dgm:pt modelId="{52E5036B-94FD-C340-AA74-52A1855AAE4C}" type="pres">
      <dgm:prSet presAssocID="{7F4FB0D5-B07A-104D-9070-7D2ACB3C9B03}" presName="childTx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0BD3E-AA98-9548-96A1-88B67B1353CE}" type="pres">
      <dgm:prSet presAssocID="{C9D7DF6B-9ADA-C44F-B33A-5F90DDC0839B}" presName="comp" presStyleCnt="0"/>
      <dgm:spPr/>
    </dgm:pt>
    <dgm:pt modelId="{C03D79FA-E4CD-CD44-A48D-3D9FDE041E6D}" type="pres">
      <dgm:prSet presAssocID="{C9D7DF6B-9ADA-C44F-B33A-5F90DDC0839B}" presName="child" presStyleLbl="bgAccFollowNode1" presStyleIdx="7" presStyleCnt="8"/>
      <dgm:spPr/>
      <dgm:t>
        <a:bodyPr/>
        <a:lstStyle/>
        <a:p>
          <a:endParaRPr lang="ru-RU"/>
        </a:p>
      </dgm:t>
    </dgm:pt>
    <dgm:pt modelId="{FB5F0DD0-D3EA-9347-B027-B7D75D274CE6}" type="pres">
      <dgm:prSet presAssocID="{C9D7DF6B-9ADA-C44F-B33A-5F90DDC0839B}" presName="childTx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19B98-DF96-654A-BB3D-60FAF6F23A32}" type="pres">
      <dgm:prSet presAssocID="{222246C4-8224-E345-8A93-DCA2AD74020A}" presName="negSpace" presStyleCnt="0"/>
      <dgm:spPr/>
    </dgm:pt>
    <dgm:pt modelId="{3A79F41D-8F5E-EF4D-BF58-ABB5B0AC6604}" type="pres">
      <dgm:prSet presAssocID="{222246C4-8224-E345-8A93-DCA2AD74020A}" presName="circle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52D4B1C3-EB91-C447-B180-FAC07C355EDA}" srcId="{BEA281EA-CF6F-7046-8461-8CFA4CABC254}" destId="{46FCAAB9-3281-814D-B30C-B79D80D1CFA9}" srcOrd="1" destOrd="0" parTransId="{71F4A3A4-334D-EB44-965C-BEA1727E8313}" sibTransId="{4390842F-A538-7F47-97B7-576E4FF2DF09}"/>
    <dgm:cxn modelId="{B630574F-9233-AB4B-A4DD-473ED14472F2}" srcId="{B5225044-FE8F-E645-BA35-D141CD70EC3F}" destId="{222246C4-8224-E345-8A93-DCA2AD74020A}" srcOrd="2" destOrd="0" parTransId="{19EEAE5B-C4D6-8442-85F4-C053322B1340}" sibTransId="{2C27F40B-5E1E-474F-8023-4E93034B8B50}"/>
    <dgm:cxn modelId="{99F0AC74-EEDB-7C4F-ADCF-FAE178BCE66B}" type="presOf" srcId="{A5155B1A-B5D4-CA42-86B6-B46EE7F96D17}" destId="{EB8CA328-CE8F-9F46-9938-BBD1BE539B76}" srcOrd="1" destOrd="0" presId="urn:microsoft.com/office/officeart/2005/8/layout/hList9"/>
    <dgm:cxn modelId="{14A7BF60-3B15-3C4B-8B6F-CB82DA940F94}" srcId="{222246C4-8224-E345-8A93-DCA2AD74020A}" destId="{C9D7DF6B-9ADA-C44F-B33A-5F90DDC0839B}" srcOrd="2" destOrd="0" parTransId="{BA9E0501-B427-FB4B-9905-A0B577F5879A}" sibTransId="{904DDE05-AA99-7147-B918-507C2138A318}"/>
    <dgm:cxn modelId="{1729CE71-0971-D34D-AEEE-2FB40D79EFA7}" type="presOf" srcId="{46FCAAB9-3281-814D-B30C-B79D80D1CFA9}" destId="{4B220EF5-B3FB-C345-9265-1258296FD5F0}" srcOrd="0" destOrd="0" presId="urn:microsoft.com/office/officeart/2005/8/layout/hList9"/>
    <dgm:cxn modelId="{6B386031-E00F-724F-A0BC-F7C8AF265CFD}" type="presOf" srcId="{DB02664B-989D-8446-9E38-8241DF3B1211}" destId="{989E6A96-C01D-204C-A506-6DB8D579A35B}" srcOrd="0" destOrd="0" presId="urn:microsoft.com/office/officeart/2005/8/layout/hList9"/>
    <dgm:cxn modelId="{94C5425C-022C-4A49-82D6-CD02FC2BDB7A}" srcId="{222246C4-8224-E345-8A93-DCA2AD74020A}" destId="{A5155B1A-B5D4-CA42-86B6-B46EE7F96D17}" srcOrd="0" destOrd="0" parTransId="{A34535B5-86FB-A54D-9448-C06CA00F2BFF}" sibTransId="{8336E340-BAD7-EC48-8CE3-9C42B1AD7AFC}"/>
    <dgm:cxn modelId="{78EBDF8B-8909-1C4B-9977-7675A1D8EEB6}" type="presOf" srcId="{311EC9E3-ACB2-204D-9A68-3EDF8CF0A067}" destId="{B6AA9776-8478-7545-8F22-F07A6008048F}" srcOrd="1" destOrd="0" presId="urn:microsoft.com/office/officeart/2005/8/layout/hList9"/>
    <dgm:cxn modelId="{BD7A6411-8009-2F4A-8F05-94AD377B5B7D}" srcId="{222246C4-8224-E345-8A93-DCA2AD74020A}" destId="{7F4FB0D5-B07A-104D-9070-7D2ACB3C9B03}" srcOrd="1" destOrd="0" parTransId="{199FBF7B-EFB0-084D-911A-9E1DB8E1527B}" sibTransId="{366E3D09-5D5D-9244-9843-C160F32208A6}"/>
    <dgm:cxn modelId="{20AA4C58-F161-4543-BCCF-CED9C7369BC6}" type="presOf" srcId="{222246C4-8224-E345-8A93-DCA2AD74020A}" destId="{3A79F41D-8F5E-EF4D-BF58-ABB5B0AC6604}" srcOrd="0" destOrd="0" presId="urn:microsoft.com/office/officeart/2005/8/layout/hList9"/>
    <dgm:cxn modelId="{72406B31-7ED3-1142-8788-BAE9DBBFC873}" type="presOf" srcId="{6F3FAB01-42B3-0540-8FE0-26B70985C72A}" destId="{18AF151C-D943-2E4E-B570-4046C0ED154B}" srcOrd="0" destOrd="0" presId="urn:microsoft.com/office/officeart/2005/8/layout/hList9"/>
    <dgm:cxn modelId="{0454F76D-8B6C-1046-A8B5-BFC058790B35}" type="presOf" srcId="{DF2B3C4C-34C9-0F49-8A32-FCD53CC10D8A}" destId="{B10A12B0-A937-3E44-94C2-149292543166}" srcOrd="0" destOrd="0" presId="urn:microsoft.com/office/officeart/2005/8/layout/hList9"/>
    <dgm:cxn modelId="{CAD41E3F-2E27-8F44-B627-4CA983908F69}" type="presOf" srcId="{E0FA4EC1-4902-0044-B4B7-F400EF772AE9}" destId="{D57E27CC-ADE8-C840-A7D4-E3F17FF18028}" srcOrd="1" destOrd="0" presId="urn:microsoft.com/office/officeart/2005/8/layout/hList9"/>
    <dgm:cxn modelId="{5CC6444E-F642-0042-859D-80E30954140A}" type="presOf" srcId="{A5155B1A-B5D4-CA42-86B6-B46EE7F96D17}" destId="{88D31D1F-EB45-054B-AA02-57778D70949E}" srcOrd="0" destOrd="0" presId="urn:microsoft.com/office/officeart/2005/8/layout/hList9"/>
    <dgm:cxn modelId="{0D70552A-8EAD-AE45-8D2B-4BB958AFF71F}" srcId="{DB02664B-989D-8446-9E38-8241DF3B1211}" destId="{E0FA4EC1-4902-0044-B4B7-F400EF772AE9}" srcOrd="0" destOrd="0" parTransId="{1E2881D5-C3CB-1B48-9F4A-0AAFE2DBD1D3}" sibTransId="{9D7DAED1-CE5B-DE40-BC9D-F46EB9F487E3}"/>
    <dgm:cxn modelId="{CEFDFB2A-1BB3-D346-A32F-BD191D3350B7}" type="presOf" srcId="{311EC9E3-ACB2-204D-9A68-3EDF8CF0A067}" destId="{B9F341EE-A035-E746-966B-9D086FAE6147}" srcOrd="0" destOrd="0" presId="urn:microsoft.com/office/officeart/2005/8/layout/hList9"/>
    <dgm:cxn modelId="{41ADC246-0E3B-D940-8594-56AEF528C501}" type="presOf" srcId="{7F4FB0D5-B07A-104D-9070-7D2ACB3C9B03}" destId="{52E5036B-94FD-C340-AA74-52A1855AAE4C}" srcOrd="1" destOrd="0" presId="urn:microsoft.com/office/officeart/2005/8/layout/hList9"/>
    <dgm:cxn modelId="{B21C846F-FED9-F74D-9693-3D9EFF9CDB4A}" srcId="{DB02664B-989D-8446-9E38-8241DF3B1211}" destId="{DF2B3C4C-34C9-0F49-8A32-FCD53CC10D8A}" srcOrd="1" destOrd="0" parTransId="{EE8CC401-D095-F349-A32F-D24D85BD119E}" sibTransId="{DE99BFC5-67E6-A247-BA9C-C9F225ED9BA3}"/>
    <dgm:cxn modelId="{23201D24-D80B-864A-8B81-DC3E093B0441}" type="presOf" srcId="{C9D7DF6B-9ADA-C44F-B33A-5F90DDC0839B}" destId="{FB5F0DD0-D3EA-9347-B027-B7D75D274CE6}" srcOrd="1" destOrd="0" presId="urn:microsoft.com/office/officeart/2005/8/layout/hList9"/>
    <dgm:cxn modelId="{EFD6BB6E-884F-B641-9178-677EB62F0E0C}" srcId="{B5225044-FE8F-E645-BA35-D141CD70EC3F}" destId="{BEA281EA-CF6F-7046-8461-8CFA4CABC254}" srcOrd="0" destOrd="0" parTransId="{42E5F9B7-CA44-8B4C-8902-1D5D4B88B804}" sibTransId="{0A7F7475-CB6D-1B41-8034-4878942BADAC}"/>
    <dgm:cxn modelId="{4148561B-B28F-004B-A5C7-AF6C69366DA7}" type="presOf" srcId="{6F3FAB01-42B3-0540-8FE0-26B70985C72A}" destId="{832B1AA9-1165-BD43-B9D3-54DAC61A3274}" srcOrd="1" destOrd="0" presId="urn:microsoft.com/office/officeart/2005/8/layout/hList9"/>
    <dgm:cxn modelId="{E40E1F6C-F433-3543-B387-00B053C04A9E}" srcId="{B5225044-FE8F-E645-BA35-D141CD70EC3F}" destId="{DB02664B-989D-8446-9E38-8241DF3B1211}" srcOrd="1" destOrd="0" parTransId="{D6FEDF7B-0FD8-9E44-84C0-1DED02AF68EC}" sibTransId="{C70E4DAE-C8C0-114F-A4F1-AEAB77E292F5}"/>
    <dgm:cxn modelId="{E67F9C18-40E5-C541-92C8-830EC5E45419}" type="presOf" srcId="{C9D7DF6B-9ADA-C44F-B33A-5F90DDC0839B}" destId="{C03D79FA-E4CD-CD44-A48D-3D9FDE041E6D}" srcOrd="0" destOrd="0" presId="urn:microsoft.com/office/officeart/2005/8/layout/hList9"/>
    <dgm:cxn modelId="{F41AF688-0E99-0847-BAF4-6F47E7CCD68F}" srcId="{DB02664B-989D-8446-9E38-8241DF3B1211}" destId="{6F3FAB01-42B3-0540-8FE0-26B70985C72A}" srcOrd="2" destOrd="0" parTransId="{1D05494C-9AFA-234F-8BE3-6CAC068B1054}" sibTransId="{92D19F0F-4166-C848-B7A9-7497E190B81B}"/>
    <dgm:cxn modelId="{73F40354-8FD5-8945-AA55-59978A9906E7}" type="presOf" srcId="{E0FA4EC1-4902-0044-B4B7-F400EF772AE9}" destId="{C7CF66D9-1888-9946-B289-F1216977CC1E}" srcOrd="0" destOrd="0" presId="urn:microsoft.com/office/officeart/2005/8/layout/hList9"/>
    <dgm:cxn modelId="{28CC7B68-4902-B545-920E-0D82F027514C}" srcId="{BEA281EA-CF6F-7046-8461-8CFA4CABC254}" destId="{311EC9E3-ACB2-204D-9A68-3EDF8CF0A067}" srcOrd="0" destOrd="0" parTransId="{23886576-C943-FF47-83A8-52CD3D7AEAAE}" sibTransId="{622F1C56-821E-8245-980B-0509889AC9D5}"/>
    <dgm:cxn modelId="{58C5FF5E-68F9-E44C-A374-D6001ED67059}" type="presOf" srcId="{DF2B3C4C-34C9-0F49-8A32-FCD53CC10D8A}" destId="{FFF9F261-A589-0C42-A780-2B7D8C9F7A77}" srcOrd="1" destOrd="0" presId="urn:microsoft.com/office/officeart/2005/8/layout/hList9"/>
    <dgm:cxn modelId="{6EAB5013-AE07-FB4E-8EF8-EA2EB9F21D35}" type="presOf" srcId="{B5225044-FE8F-E645-BA35-D141CD70EC3F}" destId="{5861E85B-394D-DB4A-8F7B-98D191A34EB7}" srcOrd="0" destOrd="0" presId="urn:microsoft.com/office/officeart/2005/8/layout/hList9"/>
    <dgm:cxn modelId="{F0E7E576-10AB-E14B-97F6-09DFA2AE9598}" type="presOf" srcId="{BEA281EA-CF6F-7046-8461-8CFA4CABC254}" destId="{BF87B577-AB63-0546-BF47-ECBA368C494F}" srcOrd="0" destOrd="0" presId="urn:microsoft.com/office/officeart/2005/8/layout/hList9"/>
    <dgm:cxn modelId="{BDAF3A99-B7B0-4A46-BED4-F6116126B16E}" type="presOf" srcId="{46FCAAB9-3281-814D-B30C-B79D80D1CFA9}" destId="{B420F722-38D1-B041-B02C-C2F3AF930AF3}" srcOrd="1" destOrd="0" presId="urn:microsoft.com/office/officeart/2005/8/layout/hList9"/>
    <dgm:cxn modelId="{5E78D7AD-CF5D-C143-910B-A50FDA1B6A30}" type="presOf" srcId="{7F4FB0D5-B07A-104D-9070-7D2ACB3C9B03}" destId="{6AD995F5-A3F5-3E48-B1E3-2DCCAE6D3D6A}" srcOrd="0" destOrd="0" presId="urn:microsoft.com/office/officeart/2005/8/layout/hList9"/>
    <dgm:cxn modelId="{4FEBBCBD-823D-4346-A6EC-DDBB96D78364}" type="presParOf" srcId="{5861E85B-394D-DB4A-8F7B-98D191A34EB7}" destId="{5B5C2C32-92DF-864A-8235-D779A791C02A}" srcOrd="0" destOrd="0" presId="urn:microsoft.com/office/officeart/2005/8/layout/hList9"/>
    <dgm:cxn modelId="{CAB7F1BC-EBD0-E64D-B001-476BC2E5D299}" type="presParOf" srcId="{5861E85B-394D-DB4A-8F7B-98D191A34EB7}" destId="{2665C5A6-3059-8C44-B93D-C17D3FF8C890}" srcOrd="1" destOrd="0" presId="urn:microsoft.com/office/officeart/2005/8/layout/hList9"/>
    <dgm:cxn modelId="{BC815D70-8BD5-654B-BFC7-19DC33C4C583}" type="presParOf" srcId="{2665C5A6-3059-8C44-B93D-C17D3FF8C890}" destId="{8FF7E3FC-E45E-BD43-84B9-28D40A072892}" srcOrd="0" destOrd="0" presId="urn:microsoft.com/office/officeart/2005/8/layout/hList9"/>
    <dgm:cxn modelId="{68AD8E10-779B-5A44-8B45-34553A195164}" type="presParOf" srcId="{2665C5A6-3059-8C44-B93D-C17D3FF8C890}" destId="{04EFE4E3-0461-BA4B-A40F-24932238A06F}" srcOrd="1" destOrd="0" presId="urn:microsoft.com/office/officeart/2005/8/layout/hList9"/>
    <dgm:cxn modelId="{A10F6C58-5148-D641-B039-AD471024BE0D}" type="presParOf" srcId="{04EFE4E3-0461-BA4B-A40F-24932238A06F}" destId="{B9F341EE-A035-E746-966B-9D086FAE6147}" srcOrd="0" destOrd="0" presId="urn:microsoft.com/office/officeart/2005/8/layout/hList9"/>
    <dgm:cxn modelId="{FA1DDFE3-9636-DE49-B24C-4635E53B404E}" type="presParOf" srcId="{04EFE4E3-0461-BA4B-A40F-24932238A06F}" destId="{B6AA9776-8478-7545-8F22-F07A6008048F}" srcOrd="1" destOrd="0" presId="urn:microsoft.com/office/officeart/2005/8/layout/hList9"/>
    <dgm:cxn modelId="{A3BF2E3A-0EC6-B342-9C0D-1DFFEBF96F01}" type="presParOf" srcId="{2665C5A6-3059-8C44-B93D-C17D3FF8C890}" destId="{ACA03F8F-842B-604F-AC5D-6A3BCEB363E0}" srcOrd="2" destOrd="0" presId="urn:microsoft.com/office/officeart/2005/8/layout/hList9"/>
    <dgm:cxn modelId="{56278106-2C94-C64A-8D58-58A87E136F54}" type="presParOf" srcId="{ACA03F8F-842B-604F-AC5D-6A3BCEB363E0}" destId="{4B220EF5-B3FB-C345-9265-1258296FD5F0}" srcOrd="0" destOrd="0" presId="urn:microsoft.com/office/officeart/2005/8/layout/hList9"/>
    <dgm:cxn modelId="{0878A47D-BA03-A049-A3BC-AAE231BFB6C0}" type="presParOf" srcId="{ACA03F8F-842B-604F-AC5D-6A3BCEB363E0}" destId="{B420F722-38D1-B041-B02C-C2F3AF930AF3}" srcOrd="1" destOrd="0" presId="urn:microsoft.com/office/officeart/2005/8/layout/hList9"/>
    <dgm:cxn modelId="{5E2347B7-04F2-F546-880C-F39CA3953FC1}" type="presParOf" srcId="{5861E85B-394D-DB4A-8F7B-98D191A34EB7}" destId="{934CD7B3-577A-4045-AFED-89C62D8973EC}" srcOrd="2" destOrd="0" presId="urn:microsoft.com/office/officeart/2005/8/layout/hList9"/>
    <dgm:cxn modelId="{695E1452-9CB4-1D41-B678-4B04A72A203F}" type="presParOf" srcId="{5861E85B-394D-DB4A-8F7B-98D191A34EB7}" destId="{BF87B577-AB63-0546-BF47-ECBA368C494F}" srcOrd="3" destOrd="0" presId="urn:microsoft.com/office/officeart/2005/8/layout/hList9"/>
    <dgm:cxn modelId="{D3AAB473-7832-B146-9885-B64FE6BAD78B}" type="presParOf" srcId="{5861E85B-394D-DB4A-8F7B-98D191A34EB7}" destId="{75FFFC74-0678-8947-BAD3-0C9070225115}" srcOrd="4" destOrd="0" presId="urn:microsoft.com/office/officeart/2005/8/layout/hList9"/>
    <dgm:cxn modelId="{C65BCA50-46BF-3B46-9DFF-EC4BF0E71EB4}" type="presParOf" srcId="{5861E85B-394D-DB4A-8F7B-98D191A34EB7}" destId="{4C008881-BF33-DA4E-A1AC-CE35D5014D5B}" srcOrd="5" destOrd="0" presId="urn:microsoft.com/office/officeart/2005/8/layout/hList9"/>
    <dgm:cxn modelId="{41C13D27-8252-C348-BEFC-0F89B654C104}" type="presParOf" srcId="{5861E85B-394D-DB4A-8F7B-98D191A34EB7}" destId="{DCF9F76E-2555-0C43-9800-B8EC2AED1B4E}" srcOrd="6" destOrd="0" presId="urn:microsoft.com/office/officeart/2005/8/layout/hList9"/>
    <dgm:cxn modelId="{A754CB61-AB49-3049-AFC8-705A0010C17C}" type="presParOf" srcId="{DCF9F76E-2555-0C43-9800-B8EC2AED1B4E}" destId="{0BFDD019-59FE-684A-A680-9F0E500E1AE7}" srcOrd="0" destOrd="0" presId="urn:microsoft.com/office/officeart/2005/8/layout/hList9"/>
    <dgm:cxn modelId="{2921F274-5817-3646-A2F8-E51EFB679945}" type="presParOf" srcId="{DCF9F76E-2555-0C43-9800-B8EC2AED1B4E}" destId="{BEBEC077-1597-374B-B866-231CA98BDC42}" srcOrd="1" destOrd="0" presId="urn:microsoft.com/office/officeart/2005/8/layout/hList9"/>
    <dgm:cxn modelId="{1B604A63-B985-8E46-92ED-34E1A346D5CF}" type="presParOf" srcId="{BEBEC077-1597-374B-B866-231CA98BDC42}" destId="{C7CF66D9-1888-9946-B289-F1216977CC1E}" srcOrd="0" destOrd="0" presId="urn:microsoft.com/office/officeart/2005/8/layout/hList9"/>
    <dgm:cxn modelId="{E16728AF-9AA3-5F46-A9C9-9CA68859FFB1}" type="presParOf" srcId="{BEBEC077-1597-374B-B866-231CA98BDC42}" destId="{D57E27CC-ADE8-C840-A7D4-E3F17FF18028}" srcOrd="1" destOrd="0" presId="urn:microsoft.com/office/officeart/2005/8/layout/hList9"/>
    <dgm:cxn modelId="{CBFC8AED-6AD1-814E-8110-02BC2D26843F}" type="presParOf" srcId="{DCF9F76E-2555-0C43-9800-B8EC2AED1B4E}" destId="{AA1BD78C-A935-0947-90AA-F327D83E2CBB}" srcOrd="2" destOrd="0" presId="urn:microsoft.com/office/officeart/2005/8/layout/hList9"/>
    <dgm:cxn modelId="{8D53EAD2-55C8-1D42-B4B8-5F72CEA746EE}" type="presParOf" srcId="{AA1BD78C-A935-0947-90AA-F327D83E2CBB}" destId="{B10A12B0-A937-3E44-94C2-149292543166}" srcOrd="0" destOrd="0" presId="urn:microsoft.com/office/officeart/2005/8/layout/hList9"/>
    <dgm:cxn modelId="{8F17E4A3-D5A0-B54E-AC37-983C01C0CDAC}" type="presParOf" srcId="{AA1BD78C-A935-0947-90AA-F327D83E2CBB}" destId="{FFF9F261-A589-0C42-A780-2B7D8C9F7A77}" srcOrd="1" destOrd="0" presId="urn:microsoft.com/office/officeart/2005/8/layout/hList9"/>
    <dgm:cxn modelId="{D0A6218D-1430-2846-80E5-8B58F75A0CD8}" type="presParOf" srcId="{DCF9F76E-2555-0C43-9800-B8EC2AED1B4E}" destId="{75C617DB-3A21-FC49-B1E5-E1FA0A19FB3A}" srcOrd="3" destOrd="0" presId="urn:microsoft.com/office/officeart/2005/8/layout/hList9"/>
    <dgm:cxn modelId="{67A9F598-75E6-AB4A-881B-24AE21046390}" type="presParOf" srcId="{75C617DB-3A21-FC49-B1E5-E1FA0A19FB3A}" destId="{18AF151C-D943-2E4E-B570-4046C0ED154B}" srcOrd="0" destOrd="0" presId="urn:microsoft.com/office/officeart/2005/8/layout/hList9"/>
    <dgm:cxn modelId="{49A0491A-6A4D-8645-AE3E-CB0A51DAA877}" type="presParOf" srcId="{75C617DB-3A21-FC49-B1E5-E1FA0A19FB3A}" destId="{832B1AA9-1165-BD43-B9D3-54DAC61A3274}" srcOrd="1" destOrd="0" presId="urn:microsoft.com/office/officeart/2005/8/layout/hList9"/>
    <dgm:cxn modelId="{D1F58815-064A-BB47-B084-AC1118E0D462}" type="presParOf" srcId="{5861E85B-394D-DB4A-8F7B-98D191A34EB7}" destId="{38D4D993-281A-484E-AEAF-7793331C72D6}" srcOrd="7" destOrd="0" presId="urn:microsoft.com/office/officeart/2005/8/layout/hList9"/>
    <dgm:cxn modelId="{69523B85-EB41-284C-8DB6-66BFE3410050}" type="presParOf" srcId="{5861E85B-394D-DB4A-8F7B-98D191A34EB7}" destId="{989E6A96-C01D-204C-A506-6DB8D579A35B}" srcOrd="8" destOrd="0" presId="urn:microsoft.com/office/officeart/2005/8/layout/hList9"/>
    <dgm:cxn modelId="{907A9564-3DCB-0F4E-BDAE-2D254312CFAB}" type="presParOf" srcId="{5861E85B-394D-DB4A-8F7B-98D191A34EB7}" destId="{1B3E613E-7EA6-C449-84C2-204CAFB14755}" srcOrd="9" destOrd="0" presId="urn:microsoft.com/office/officeart/2005/8/layout/hList9"/>
    <dgm:cxn modelId="{35A0D6B9-CAA7-8B4E-BD6A-DB3C98FBF776}" type="presParOf" srcId="{5861E85B-394D-DB4A-8F7B-98D191A34EB7}" destId="{E45F8F63-FE8A-1E47-93A9-9B9B90A1B14E}" srcOrd="10" destOrd="0" presId="urn:microsoft.com/office/officeart/2005/8/layout/hList9"/>
    <dgm:cxn modelId="{F374DB78-DBB5-3D40-A8DC-273F47744753}" type="presParOf" srcId="{5861E85B-394D-DB4A-8F7B-98D191A34EB7}" destId="{FBFC1356-4C3D-F54E-BE16-3F1F86D0A9A9}" srcOrd="11" destOrd="0" presId="urn:microsoft.com/office/officeart/2005/8/layout/hList9"/>
    <dgm:cxn modelId="{10875518-E4E9-404A-9C9D-C16EE58D0EF5}" type="presParOf" srcId="{FBFC1356-4C3D-F54E-BE16-3F1F86D0A9A9}" destId="{9E426380-AA4B-2341-9D89-37DE9F40F880}" srcOrd="0" destOrd="0" presId="urn:microsoft.com/office/officeart/2005/8/layout/hList9"/>
    <dgm:cxn modelId="{05C5626E-AEB1-9240-A241-1F2CFD13A42A}" type="presParOf" srcId="{FBFC1356-4C3D-F54E-BE16-3F1F86D0A9A9}" destId="{7056D851-21A8-F849-9312-981E16B29A77}" srcOrd="1" destOrd="0" presId="urn:microsoft.com/office/officeart/2005/8/layout/hList9"/>
    <dgm:cxn modelId="{D3FFA939-71E7-7040-9A69-F6DB4A22E327}" type="presParOf" srcId="{7056D851-21A8-F849-9312-981E16B29A77}" destId="{88D31D1F-EB45-054B-AA02-57778D70949E}" srcOrd="0" destOrd="0" presId="urn:microsoft.com/office/officeart/2005/8/layout/hList9"/>
    <dgm:cxn modelId="{FF330852-BEB9-D840-9046-7F4A3CAC5C5E}" type="presParOf" srcId="{7056D851-21A8-F849-9312-981E16B29A77}" destId="{EB8CA328-CE8F-9F46-9938-BBD1BE539B76}" srcOrd="1" destOrd="0" presId="urn:microsoft.com/office/officeart/2005/8/layout/hList9"/>
    <dgm:cxn modelId="{FB7772BF-44DE-DA4B-8259-E169537810DE}" type="presParOf" srcId="{FBFC1356-4C3D-F54E-BE16-3F1F86D0A9A9}" destId="{C0EAAFC1-7A0E-DC41-A86E-2379D38B0BBC}" srcOrd="2" destOrd="0" presId="urn:microsoft.com/office/officeart/2005/8/layout/hList9"/>
    <dgm:cxn modelId="{4CB7C35C-FE34-534E-99D6-0BA60A1D2861}" type="presParOf" srcId="{C0EAAFC1-7A0E-DC41-A86E-2379D38B0BBC}" destId="{6AD995F5-A3F5-3E48-B1E3-2DCCAE6D3D6A}" srcOrd="0" destOrd="0" presId="urn:microsoft.com/office/officeart/2005/8/layout/hList9"/>
    <dgm:cxn modelId="{EE2E55EB-DDDA-FA4C-BA90-BA7A1C3EC5EA}" type="presParOf" srcId="{C0EAAFC1-7A0E-DC41-A86E-2379D38B0BBC}" destId="{52E5036B-94FD-C340-AA74-52A1855AAE4C}" srcOrd="1" destOrd="0" presId="urn:microsoft.com/office/officeart/2005/8/layout/hList9"/>
    <dgm:cxn modelId="{5D7BFE45-A5EA-2643-9FD9-43142A085E5C}" type="presParOf" srcId="{FBFC1356-4C3D-F54E-BE16-3F1F86D0A9A9}" destId="{6410BD3E-AA98-9548-96A1-88B67B1353CE}" srcOrd="3" destOrd="0" presId="urn:microsoft.com/office/officeart/2005/8/layout/hList9"/>
    <dgm:cxn modelId="{C4736380-EFDC-F146-A2C5-1C8CEAD66E97}" type="presParOf" srcId="{6410BD3E-AA98-9548-96A1-88B67B1353CE}" destId="{C03D79FA-E4CD-CD44-A48D-3D9FDE041E6D}" srcOrd="0" destOrd="0" presId="urn:microsoft.com/office/officeart/2005/8/layout/hList9"/>
    <dgm:cxn modelId="{65AD4FFE-B81F-6846-9266-B3885A2F318D}" type="presParOf" srcId="{6410BD3E-AA98-9548-96A1-88B67B1353CE}" destId="{FB5F0DD0-D3EA-9347-B027-B7D75D274CE6}" srcOrd="1" destOrd="0" presId="urn:microsoft.com/office/officeart/2005/8/layout/hList9"/>
    <dgm:cxn modelId="{33785E60-81B3-C147-AEBE-7EA52AABF036}" type="presParOf" srcId="{5861E85B-394D-DB4A-8F7B-98D191A34EB7}" destId="{5FD19B98-DF96-654A-BB3D-60FAF6F23A32}" srcOrd="12" destOrd="0" presId="urn:microsoft.com/office/officeart/2005/8/layout/hList9"/>
    <dgm:cxn modelId="{89771D80-BBB2-4643-83F9-433822D60357}" type="presParOf" srcId="{5861E85B-394D-DB4A-8F7B-98D191A34EB7}" destId="{3A79F41D-8F5E-EF4D-BF58-ABB5B0AC6604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05B696-BCF6-4CCA-BC08-469BB20D62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6BCB4A-8CF3-4DC3-800A-D0996C20F36F}" type="pres">
      <dgm:prSet presAssocID="{4E05B696-BCF6-4CCA-BC08-469BB20D62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EF8238A-7842-5A4A-AF6D-38A2FC6CA766}" type="presOf" srcId="{4E05B696-BCF6-4CCA-BC08-469BB20D62B2}" destId="{3B6BCB4A-8CF3-4DC3-800A-D0996C20F3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341EE-A035-E746-966B-9D086FAE6147}">
      <dsp:nvSpPr>
        <dsp:cNvPr id="0" name=""/>
        <dsp:cNvSpPr/>
      </dsp:nvSpPr>
      <dsp:spPr>
        <a:xfrm>
          <a:off x="975111" y="979936"/>
          <a:ext cx="1826909" cy="121854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Сбор, обработка и систематизация исходных данных</a:t>
          </a:r>
          <a:endParaRPr lang="ru-RU" sz="1300" kern="1200" dirty="0"/>
        </a:p>
      </dsp:txBody>
      <dsp:txXfrm>
        <a:off x="1267417" y="979936"/>
        <a:ext cx="1534604" cy="1218548"/>
      </dsp:txXfrm>
    </dsp:sp>
    <dsp:sp modelId="{4B220EF5-B3FB-C345-9265-1258296FD5F0}">
      <dsp:nvSpPr>
        <dsp:cNvPr id="0" name=""/>
        <dsp:cNvSpPr/>
      </dsp:nvSpPr>
      <dsp:spPr>
        <a:xfrm>
          <a:off x="975111" y="2198485"/>
          <a:ext cx="1826909" cy="121854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Подготовка  материалов для установления границ населенного пункта город Воронеж</a:t>
          </a:r>
          <a:endParaRPr lang="ru-RU" sz="1300" kern="1200" dirty="0"/>
        </a:p>
      </dsp:txBody>
      <dsp:txXfrm>
        <a:off x="1267417" y="2198485"/>
        <a:ext cx="1534604" cy="1218548"/>
      </dsp:txXfrm>
    </dsp:sp>
    <dsp:sp modelId="{BF87B577-AB63-0546-BF47-ECBA368C494F}">
      <dsp:nvSpPr>
        <dsp:cNvPr id="0" name=""/>
        <dsp:cNvSpPr/>
      </dsp:nvSpPr>
      <dsp:spPr>
        <a:xfrm>
          <a:off x="759" y="492760"/>
          <a:ext cx="1217939" cy="1217939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1 этап</a:t>
          </a:r>
          <a:endParaRPr lang="ru-RU" sz="3100" kern="1200" dirty="0"/>
        </a:p>
      </dsp:txBody>
      <dsp:txXfrm>
        <a:off x="179122" y="671123"/>
        <a:ext cx="861213" cy="861213"/>
      </dsp:txXfrm>
    </dsp:sp>
    <dsp:sp modelId="{C7CF66D9-1888-9946-B289-F1216977CC1E}">
      <dsp:nvSpPr>
        <dsp:cNvPr id="0" name=""/>
        <dsp:cNvSpPr/>
      </dsp:nvSpPr>
      <dsp:spPr>
        <a:xfrm>
          <a:off x="4019961" y="979936"/>
          <a:ext cx="1826909" cy="121854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Разработка Концепции пространственного развития городского округа город Воронеж</a:t>
          </a:r>
          <a:endParaRPr lang="ru-RU" sz="1300" kern="1200" dirty="0"/>
        </a:p>
      </dsp:txBody>
      <dsp:txXfrm>
        <a:off x="4312266" y="979936"/>
        <a:ext cx="1534604" cy="1218548"/>
      </dsp:txXfrm>
    </dsp:sp>
    <dsp:sp modelId="{B10A12B0-A937-3E44-94C2-149292543166}">
      <dsp:nvSpPr>
        <dsp:cNvPr id="0" name=""/>
        <dsp:cNvSpPr/>
      </dsp:nvSpPr>
      <dsp:spPr>
        <a:xfrm>
          <a:off x="4019961" y="2198485"/>
          <a:ext cx="1826909" cy="121854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Согласование материалов для установления границ</a:t>
          </a:r>
          <a:endParaRPr lang="ru-RU" sz="1300" kern="1200" dirty="0"/>
        </a:p>
      </dsp:txBody>
      <dsp:txXfrm>
        <a:off x="4312266" y="2198485"/>
        <a:ext cx="1534604" cy="1218548"/>
      </dsp:txXfrm>
    </dsp:sp>
    <dsp:sp modelId="{18AF151C-D943-2E4E-B570-4046C0ED154B}">
      <dsp:nvSpPr>
        <dsp:cNvPr id="0" name=""/>
        <dsp:cNvSpPr/>
      </dsp:nvSpPr>
      <dsp:spPr>
        <a:xfrm>
          <a:off x="4019961" y="3417034"/>
          <a:ext cx="1826909" cy="121854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Подготовка проекта Генерального плана на 2021 -2041 годы</a:t>
          </a:r>
          <a:endParaRPr lang="ru-RU" sz="1300" kern="1200" dirty="0"/>
        </a:p>
      </dsp:txBody>
      <dsp:txXfrm>
        <a:off x="4312266" y="3417034"/>
        <a:ext cx="1534604" cy="1218548"/>
      </dsp:txXfrm>
    </dsp:sp>
    <dsp:sp modelId="{989E6A96-C01D-204C-A506-6DB8D579A35B}">
      <dsp:nvSpPr>
        <dsp:cNvPr id="0" name=""/>
        <dsp:cNvSpPr/>
      </dsp:nvSpPr>
      <dsp:spPr>
        <a:xfrm>
          <a:off x="3045609" y="492760"/>
          <a:ext cx="1217939" cy="1217939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 этап</a:t>
          </a:r>
          <a:endParaRPr lang="ru-RU" sz="3100" kern="1200" dirty="0"/>
        </a:p>
      </dsp:txBody>
      <dsp:txXfrm>
        <a:off x="3223972" y="671123"/>
        <a:ext cx="861213" cy="861213"/>
      </dsp:txXfrm>
    </dsp:sp>
    <dsp:sp modelId="{88D31D1F-EB45-054B-AA02-57778D70949E}">
      <dsp:nvSpPr>
        <dsp:cNvPr id="0" name=""/>
        <dsp:cNvSpPr/>
      </dsp:nvSpPr>
      <dsp:spPr>
        <a:xfrm>
          <a:off x="7064810" y="979936"/>
          <a:ext cx="1826909" cy="121854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Рассмотрение проекта Генерального плана на публичных слушаниях</a:t>
          </a:r>
          <a:endParaRPr lang="ru-RU" sz="1300" kern="1200" dirty="0"/>
        </a:p>
      </dsp:txBody>
      <dsp:txXfrm>
        <a:off x="7357116" y="979936"/>
        <a:ext cx="1534604" cy="1218548"/>
      </dsp:txXfrm>
    </dsp:sp>
    <dsp:sp modelId="{6AD995F5-A3F5-3E48-B1E3-2DCCAE6D3D6A}">
      <dsp:nvSpPr>
        <dsp:cNvPr id="0" name=""/>
        <dsp:cNvSpPr/>
      </dsp:nvSpPr>
      <dsp:spPr>
        <a:xfrm>
          <a:off x="7064810" y="2198485"/>
          <a:ext cx="1826909" cy="121854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Согласование проекта ИОГВ Воронежской области, структурными подразделениями АГО и ОМС соседних МО</a:t>
          </a:r>
          <a:endParaRPr lang="ru-RU" sz="1300" kern="1200" dirty="0"/>
        </a:p>
      </dsp:txBody>
      <dsp:txXfrm>
        <a:off x="7357116" y="2198485"/>
        <a:ext cx="1534604" cy="1218548"/>
      </dsp:txXfrm>
    </dsp:sp>
    <dsp:sp modelId="{C03D79FA-E4CD-CD44-A48D-3D9FDE041E6D}">
      <dsp:nvSpPr>
        <dsp:cNvPr id="0" name=""/>
        <dsp:cNvSpPr/>
      </dsp:nvSpPr>
      <dsp:spPr>
        <a:xfrm>
          <a:off x="7064810" y="3417034"/>
          <a:ext cx="1826909" cy="121854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Согласование с уполномоченным Правительством РФ федеральным ОИВ</a:t>
          </a:r>
          <a:endParaRPr lang="ru-RU" sz="1300" kern="1200" dirty="0"/>
        </a:p>
      </dsp:txBody>
      <dsp:txXfrm>
        <a:off x="7357116" y="3417034"/>
        <a:ext cx="1534604" cy="1218548"/>
      </dsp:txXfrm>
    </dsp:sp>
    <dsp:sp modelId="{3A79F41D-8F5E-EF4D-BF58-ABB5B0AC6604}">
      <dsp:nvSpPr>
        <dsp:cNvPr id="0" name=""/>
        <dsp:cNvSpPr/>
      </dsp:nvSpPr>
      <dsp:spPr>
        <a:xfrm>
          <a:off x="6090458" y="492760"/>
          <a:ext cx="1217939" cy="1217939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3 этап</a:t>
          </a:r>
          <a:endParaRPr lang="ru-RU" sz="3100" kern="1200" dirty="0"/>
        </a:p>
      </dsp:txBody>
      <dsp:txXfrm>
        <a:off x="6268821" y="671123"/>
        <a:ext cx="861213" cy="861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2536A-6FD5-44CD-B063-EA7FFB02C868}" type="datetimeFigureOut">
              <a:rPr lang="ru-RU" smtClean="0"/>
              <a:pPr/>
              <a:t>16.12.18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FB122-44A9-4F28-8042-66BF67C92E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976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354A7-1CF1-664A-A017-60A14BBA6D73}" type="datetimeFigureOut">
              <a:rPr lang="ru-RU" smtClean="0"/>
              <a:t>16.12.18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C20DC-96B5-9743-AB70-BD311A0D3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50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1735-FC16-4C43-B510-1A983B2973E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1735-FC16-4C43-B510-1A983B2973E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1735-FC16-4C43-B510-1A983B2973E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01F503-7575-4BA1-A4E8-F9AF871D792D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1735-FC16-4C43-B510-1A983B2973E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1735-FC16-4C43-B510-1A983B2973E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1735-FC16-4C43-B510-1A983B2973E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1735-FC16-4C43-B510-1A983B2973E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1735-FC16-4C43-B510-1A983B2973E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1735-FC16-4C43-B510-1A983B2973E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1735-FC16-4C43-B510-1A983B2973E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1735-FC16-4C43-B510-1A983B2973E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B02D-DB66-4705-B5E5-095D25A18E32}" type="datetimeFigureOut">
              <a:rPr lang="ru-RU" smtClean="0"/>
              <a:pPr/>
              <a:t>16.12.18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65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B02D-DB66-4705-B5E5-095D25A18E32}" type="datetimeFigureOut">
              <a:rPr lang="ru-RU" smtClean="0"/>
              <a:pPr/>
              <a:t>16.12.18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94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B02D-DB66-4705-B5E5-095D25A18E32}" type="datetimeFigureOut">
              <a:rPr lang="ru-RU" smtClean="0"/>
              <a:pPr/>
              <a:t>16.12.18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50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B02D-DB66-4705-B5E5-095D25A18E32}" type="datetimeFigureOut">
              <a:rPr lang="ru-RU" smtClean="0"/>
              <a:pPr/>
              <a:t>16.12.18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58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B02D-DB66-4705-B5E5-095D25A18E32}" type="datetimeFigureOut">
              <a:rPr lang="ru-RU" smtClean="0"/>
              <a:pPr/>
              <a:t>16.12.18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62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B02D-DB66-4705-B5E5-095D25A18E32}" type="datetimeFigureOut">
              <a:rPr lang="ru-RU" smtClean="0"/>
              <a:pPr/>
              <a:t>16.12.18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12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B02D-DB66-4705-B5E5-095D25A18E32}" type="datetimeFigureOut">
              <a:rPr lang="ru-RU" smtClean="0"/>
              <a:pPr/>
              <a:t>16.12.18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36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B02D-DB66-4705-B5E5-095D25A18E32}" type="datetimeFigureOut">
              <a:rPr lang="ru-RU" smtClean="0"/>
              <a:pPr/>
              <a:t>16.12.18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40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B02D-DB66-4705-B5E5-095D25A18E32}" type="datetimeFigureOut">
              <a:rPr lang="ru-RU" smtClean="0"/>
              <a:pPr/>
              <a:t>16.12.18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85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B02D-DB66-4705-B5E5-095D25A18E32}" type="datetimeFigureOut">
              <a:rPr lang="ru-RU" smtClean="0"/>
              <a:pPr/>
              <a:t>16.12.18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99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B02D-DB66-4705-B5E5-095D25A18E32}" type="datetimeFigureOut">
              <a:rPr lang="ru-RU" smtClean="0"/>
              <a:pPr/>
              <a:t>16.12.18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54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DB02D-DB66-4705-B5E5-095D25A18E32}" type="datetimeFigureOut">
              <a:rPr lang="ru-RU" smtClean="0"/>
              <a:pPr/>
              <a:t>16.12.18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FE0BE-360E-412A-9C4B-24DA5F9AA4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69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Об этапах реализации </a:t>
            </a:r>
            <a:endParaRPr lang="ru-RU" sz="3600" b="1" dirty="0">
              <a:solidFill>
                <a:schemeClr val="tx1"/>
              </a:solidFill>
            </a:endParaRPr>
          </a:p>
          <a:p>
            <a:pPr algn="ctr"/>
            <a:r>
              <a:rPr lang="ru-RU" sz="3600" b="1" dirty="0">
                <a:solidFill>
                  <a:schemeClr val="tx1"/>
                </a:solidFill>
              </a:rPr>
              <a:t>Генерального плана </a:t>
            </a:r>
            <a:r>
              <a:rPr lang="ru-RU" sz="3600" b="1" dirty="0" smtClean="0">
                <a:solidFill>
                  <a:schemeClr val="tx1"/>
                </a:solidFill>
              </a:rPr>
              <a:t>городского округа город Воронеж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3848" y="587727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Докладчик</a:t>
            </a:r>
          </a:p>
          <a:p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Подшивалова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Людмила Александровна – руководитель управления главного архитектора городского округа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357188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Администрация городского</a:t>
            </a:r>
          </a:p>
          <a:p>
            <a:pPr algn="ctr" eaLnBrk="1" hangingPunct="1"/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 округа  город Воронеж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43625" y="357188"/>
            <a:ext cx="3000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Управление </a:t>
            </a:r>
            <a:r>
              <a:rPr lang="ru-RU" altLang="ru-RU" sz="1400" b="1" i="1" dirty="0" smtClean="0">
                <a:solidFill>
                  <a:schemeClr val="bg1"/>
                </a:solidFill>
                <a:latin typeface="Times New Roman" pitchFamily="18" charset="0"/>
              </a:rPr>
              <a:t>главного архитектора городского округа</a:t>
            </a:r>
            <a:endParaRPr lang="ru-RU" altLang="ru-RU" sz="14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8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Воронежская область</a:t>
            </a:r>
            <a:endParaRPr lang="ru-RU" dirty="0"/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1116013" y="5661025"/>
            <a:ext cx="808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8748464" y="648866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7" name="Изображение 6" descr="Приложение 1. Карта планируемого размещения ОКС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416824" cy="60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55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Проектные предложения генерального плана</a:t>
            </a:r>
          </a:p>
          <a:p>
            <a:pPr algn="ctr"/>
            <a:r>
              <a:rPr lang="ru-RU" b="1" dirty="0" smtClean="0"/>
              <a:t> городского округа город Воронеж    </a:t>
            </a:r>
            <a:endParaRPr lang="ru-RU" dirty="0"/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1116013" y="5661025"/>
            <a:ext cx="808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8748464" y="648866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93521" y="10233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1"/>
          <a:stretch/>
        </p:blipFill>
        <p:spPr>
          <a:xfrm>
            <a:off x="1475656" y="836712"/>
            <a:ext cx="656247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99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Установление границ населенного пункта </a:t>
            </a:r>
            <a:r>
              <a:rPr lang="ru-RU" b="1" dirty="0" smtClean="0"/>
              <a:t>город </a:t>
            </a:r>
            <a:r>
              <a:rPr lang="ru-RU" b="1" dirty="0" smtClean="0"/>
              <a:t>Воронеж</a:t>
            </a:r>
            <a:endParaRPr lang="ru-RU" dirty="0"/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1116013" y="5661025"/>
            <a:ext cx="808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8748464" y="648866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93521" y="10233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Изображение 2" descr="Подложка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4"/>
          <a:stretch/>
        </p:blipFill>
        <p:spPr>
          <a:xfrm>
            <a:off x="2120900" y="818444"/>
            <a:ext cx="4886325" cy="603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586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467544" y="908720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437" name="Прямоугольник 1"/>
          <p:cNvSpPr>
            <a:spLocks noChangeArrowheads="1"/>
          </p:cNvSpPr>
          <p:nvPr/>
        </p:nvSpPr>
        <p:spPr bwMode="auto">
          <a:xfrm>
            <a:off x="1331913" y="2770188"/>
            <a:ext cx="71135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5400" b="1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17472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Генеральный план городского округа город Воронеж </a:t>
            </a:r>
            <a:endParaRPr lang="ru-RU" dirty="0"/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1116013" y="5661025"/>
            <a:ext cx="808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8802688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1026" name="Picture 2" descr="C:\Users\yaaagarkova\AppData\Local\Microsoft\Windows\Temporary Internet Files\Content.Outlook\IRG2VO0Z\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89384"/>
            <a:ext cx="4310919" cy="6023992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24766342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Подготовка проекта Генерального план городского округа на 2021 </a:t>
            </a:r>
            <a:r>
              <a:rPr lang="mr-IN" b="1" dirty="0" smtClean="0"/>
              <a:t>–</a:t>
            </a:r>
            <a:r>
              <a:rPr lang="ru-RU" b="1" dirty="0" smtClean="0"/>
              <a:t> 2041 годы  </a:t>
            </a:r>
            <a:endParaRPr lang="ru-RU" dirty="0"/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02688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93521" y="10233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4047" y="1751325"/>
            <a:ext cx="876044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Постановление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главы городского округа город Воронеж от 23.08.2018 г. №55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«О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подготовке проекта Генерального плана городского округа город Воронеж на 2021 – 2041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годы»</a:t>
            </a: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Постановление главы городского округа город Воронеж от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17.09.2018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г. 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591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 комиссии по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подготовке проекта Генерального плана городского округа город Воронеж на 2021 – 2041 годы»</a:t>
            </a:r>
          </a:p>
          <a:p>
            <a:pPr algn="ctr"/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331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Генеральный план городского округа город Воронеж на 2021 - 2041 годы</a:t>
            </a:r>
            <a:endParaRPr lang="ru-RU" dirty="0"/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1116013" y="5661025"/>
            <a:ext cx="808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8802688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  <a:endParaRPr lang="ru-RU" dirty="0"/>
          </a:p>
        </p:txBody>
      </p:sp>
      <p:pic>
        <p:nvPicPr>
          <p:cNvPr id="8" name="Изображение 7" descr="IMG_313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16250" b="-1"/>
          <a:stretch/>
        </p:blipFill>
        <p:spPr>
          <a:xfrm>
            <a:off x="63282" y="1715746"/>
            <a:ext cx="9045222" cy="43055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980728"/>
            <a:ext cx="9113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ГАУ «Институт Генплана Москвы»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766342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Этапы реализации Генерального план городского округа на 2021 </a:t>
            </a:r>
            <a:r>
              <a:rPr lang="mr-IN" b="1" dirty="0" smtClean="0"/>
              <a:t>–</a:t>
            </a:r>
            <a:r>
              <a:rPr lang="ru-RU" b="1" dirty="0" smtClean="0"/>
              <a:t> 2041 годы  </a:t>
            </a:r>
            <a:endParaRPr lang="ru-RU" dirty="0"/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1116013" y="5661025"/>
            <a:ext cx="808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8802688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73204214"/>
              </p:ext>
            </p:extLst>
          </p:nvPr>
        </p:nvGraphicFramePr>
        <p:xfrm>
          <a:off x="144016" y="1268760"/>
          <a:ext cx="889248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93521" y="10233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591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Концепция пространственного развития </a:t>
            </a:r>
            <a:r>
              <a:rPr lang="ru-RU" b="1" dirty="0" smtClean="0"/>
              <a:t>городского округа город Воронеж </a:t>
            </a:r>
            <a:endParaRPr lang="ru-RU" dirty="0"/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1116013" y="5661025"/>
            <a:ext cx="808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8802688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36712"/>
            <a:ext cx="8414026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195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Воронежская агломерация</a:t>
            </a:r>
            <a:endParaRPr lang="ru-RU" dirty="0"/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1116013" y="5661025"/>
            <a:ext cx="808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8802688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  <a:endParaRPr lang="ru-RU" dirty="0"/>
          </a:p>
        </p:txBody>
      </p:sp>
      <p:pic>
        <p:nvPicPr>
          <p:cNvPr id="8" name="Изображение 7" descr="5.22_Жилищное строительство на территории В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8" y="916260"/>
            <a:ext cx="81280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685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Первый Генеральный план города Воронеж   </a:t>
            </a:r>
            <a:endParaRPr lang="ru-RU" dirty="0"/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1116013" y="5661025"/>
            <a:ext cx="808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8802688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93521" y="10233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https://upload.wikimedia.org/wikipedia/commons/thumb/8/8a/Plan_of_voronezh_1774.jpg/1280px-Plan_of_voronezh_1774.jpg?15447684824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1834"/>
            <a:ext cx="7056785" cy="568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328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Генеральные планы города Воронеж</a:t>
            </a:r>
            <a:endParaRPr lang="ru-RU" dirty="0"/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1116013" y="5661025"/>
            <a:ext cx="808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8802688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93521" y="10233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http://downtown.ru/files/users/391/images/1efbae889df10a3a3c5bc1fdcd85ece845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" y="816998"/>
            <a:ext cx="2550056" cy="36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downtown.ru/files/users/391/images/ac716d7cbaf333c1757c7a3b8e18c3329268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1"/>
            <a:ext cx="3357336" cy="359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downtown.ru/files/users/391/images/37bb22a26801f256266c334c44968693407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743393" cy="524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downtown.ru/files/users/391/images/532ceef385b1029c2c500a19e13bb2001859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32641"/>
            <a:ext cx="4168602" cy="23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984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3797</TotalTime>
  <Words>277</Words>
  <Application>Microsoft Macintosh PowerPoint</Application>
  <PresentationFormat>Экран (4:3)</PresentationFormat>
  <Paragraphs>80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Старинин А.Н.</dc:creator>
  <cp:lastModifiedBy>Yanina Agarkova</cp:lastModifiedBy>
  <cp:revision>154</cp:revision>
  <dcterms:created xsi:type="dcterms:W3CDTF">2014-01-23T09:53:58Z</dcterms:created>
  <dcterms:modified xsi:type="dcterms:W3CDTF">2018-12-16T23:16:33Z</dcterms:modified>
</cp:coreProperties>
</file>