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67" r:id="rId3"/>
    <p:sldId id="334" r:id="rId4"/>
    <p:sldId id="370" r:id="rId5"/>
    <p:sldId id="374" r:id="rId6"/>
    <p:sldId id="375" r:id="rId7"/>
    <p:sldId id="37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87A846"/>
    <a:srgbClr val="8BADB7"/>
    <a:srgbClr val="9FBE62"/>
    <a:srgbClr val="008000"/>
    <a:srgbClr val="009900"/>
    <a:srgbClr val="2025F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CE6AF-7618-4283-A585-4E5AD1197E2B}" type="doc">
      <dgm:prSet loTypeId="urn:microsoft.com/office/officeart/2005/8/layout/targe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3FA3660-87E1-428C-8C38-6C1964D773D4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lnSpc>
              <a:spcPct val="100000"/>
            </a:lnSpc>
          </a:pP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 по 30 декабря 2018 г. – новогодние мероприятия;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E323C-A4D5-4FB8-9A79-CC9490DE5FB4}" type="parTrans" cxnId="{292A6189-5C35-4195-84EB-9869D1984219}">
      <dgm:prSet/>
      <dgm:spPr/>
      <dgm:t>
        <a:bodyPr/>
        <a:lstStyle/>
        <a:p>
          <a:endParaRPr lang="ru-RU"/>
        </a:p>
      </dgm:t>
    </dgm:pt>
    <dgm:pt modelId="{94F92FA4-1158-40CC-870F-8EFDE720ADC6}" type="sibTrans" cxnId="{292A6189-5C35-4195-84EB-9869D1984219}">
      <dgm:prSet/>
      <dgm:spPr/>
      <dgm:t>
        <a:bodyPr/>
        <a:lstStyle/>
        <a:p>
          <a:endParaRPr lang="ru-RU"/>
        </a:p>
      </dgm:t>
    </dgm:pt>
    <dgm:pt modelId="{AB048FD5-FFF1-4DB2-8228-8536EC986FCA}">
      <dgm:prSet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27 декабря 2018 г. по 08 января 2019 г. – </a:t>
          </a:r>
        </a:p>
        <a:p>
          <a:pPr algn="l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зимние каникулы </a:t>
          </a:r>
        </a:p>
      </dgm:t>
    </dgm:pt>
    <dgm:pt modelId="{579AB695-E066-42B0-80F5-338D9D679339}" type="sibTrans" cxnId="{16E871A1-A12A-45E4-A1CD-BCD5BFC22F5C}">
      <dgm:prSet/>
      <dgm:spPr/>
      <dgm:t>
        <a:bodyPr/>
        <a:lstStyle/>
        <a:p>
          <a:endParaRPr lang="ru-RU"/>
        </a:p>
      </dgm:t>
    </dgm:pt>
    <dgm:pt modelId="{DC7CFCA6-537D-48A1-B00E-C27648F949FD}" type="parTrans" cxnId="{16E871A1-A12A-45E4-A1CD-BCD5BFC22F5C}">
      <dgm:prSet/>
      <dgm:spPr/>
      <dgm:t>
        <a:bodyPr/>
        <a:lstStyle/>
        <a:p>
          <a:endParaRPr lang="ru-RU"/>
        </a:p>
      </dgm:t>
    </dgm:pt>
    <dgm:pt modelId="{B436E153-2C35-4075-8631-C1017CA8E69F}" type="pres">
      <dgm:prSet presAssocID="{B87CE6AF-7618-4283-A585-4E5AD1197E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419741-D060-4B58-9863-3A18F11AF1F5}" type="pres">
      <dgm:prSet presAssocID="{93FA3660-87E1-428C-8C38-6C1964D773D4}" presName="circle1" presStyleLbl="node1" presStyleIdx="0" presStyleCnt="2" custScaleX="82866" custScaleY="91739" custLinFactNeighborX="5128" custLinFactNeighborY="478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9B05ED4-C06E-4F36-BBB5-69111AFE849F}" type="pres">
      <dgm:prSet presAssocID="{93FA3660-87E1-428C-8C38-6C1964D773D4}" presName="space" presStyleCnt="0"/>
      <dgm:spPr/>
    </dgm:pt>
    <dgm:pt modelId="{AC4B6A31-4F4F-423D-9821-3A09DB769B5C}" type="pres">
      <dgm:prSet presAssocID="{93FA3660-87E1-428C-8C38-6C1964D773D4}" presName="rect1" presStyleLbl="alignAcc1" presStyleIdx="0" presStyleCnt="2" custScaleX="100000" custScaleY="100000" custLinFactNeighborX="-1859" custLinFactNeighborY="-2218"/>
      <dgm:spPr/>
      <dgm:t>
        <a:bodyPr/>
        <a:lstStyle/>
        <a:p>
          <a:endParaRPr lang="ru-RU"/>
        </a:p>
      </dgm:t>
    </dgm:pt>
    <dgm:pt modelId="{3B9F3297-C965-4AD0-AAE7-1489417A076C}" type="pres">
      <dgm:prSet presAssocID="{AB048FD5-FFF1-4DB2-8228-8536EC986FCA}" presName="vertSpace2" presStyleLbl="node1" presStyleIdx="0" presStyleCnt="2"/>
      <dgm:spPr/>
    </dgm:pt>
    <dgm:pt modelId="{BC646525-7585-44A3-9186-0FA9A6589F28}" type="pres">
      <dgm:prSet presAssocID="{AB048FD5-FFF1-4DB2-8228-8536EC986FCA}" presName="circle2" presStyleLbl="node1" presStyleIdx="1" presStyleCnt="2" custScaleX="71383" custScaleY="108164" custLinFactNeighborX="11219" custLinFactNeighborY="13444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30D80D9-171B-43F5-8C5D-5554877E6954}" type="pres">
      <dgm:prSet presAssocID="{AB048FD5-FFF1-4DB2-8228-8536EC986FCA}" presName="rect2" presStyleLbl="alignAcc1" presStyleIdx="1" presStyleCnt="2" custScaleX="100000" custScaleY="110664" custLinFactNeighborX="3245" custLinFactNeighborY="-2388"/>
      <dgm:spPr/>
      <dgm:t>
        <a:bodyPr/>
        <a:lstStyle/>
        <a:p>
          <a:endParaRPr lang="ru-RU"/>
        </a:p>
      </dgm:t>
    </dgm:pt>
    <dgm:pt modelId="{A9387458-3CB5-4332-A7B2-BEC4D26CAAB6}" type="pres">
      <dgm:prSet presAssocID="{93FA3660-87E1-428C-8C38-6C1964D773D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B5141-EF64-40BB-B99B-0787689BEC23}" type="pres">
      <dgm:prSet presAssocID="{AB048FD5-FFF1-4DB2-8228-8536EC986FC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077384-A015-4FCF-B7E5-540FEE8D1DA1}" type="presOf" srcId="{AB048FD5-FFF1-4DB2-8228-8536EC986FCA}" destId="{7FBB5141-EF64-40BB-B99B-0787689BEC23}" srcOrd="1" destOrd="0" presId="urn:microsoft.com/office/officeart/2005/8/layout/target3"/>
    <dgm:cxn modelId="{352D376D-F97B-4AFE-8BEC-DC00659D570B}" type="presOf" srcId="{B87CE6AF-7618-4283-A585-4E5AD1197E2B}" destId="{B436E153-2C35-4075-8631-C1017CA8E69F}" srcOrd="0" destOrd="0" presId="urn:microsoft.com/office/officeart/2005/8/layout/target3"/>
    <dgm:cxn modelId="{74248A2B-7CA9-4065-ADD8-24644BBD5585}" type="presOf" srcId="{AB048FD5-FFF1-4DB2-8228-8536EC986FCA}" destId="{D30D80D9-171B-43F5-8C5D-5554877E6954}" srcOrd="0" destOrd="0" presId="urn:microsoft.com/office/officeart/2005/8/layout/target3"/>
    <dgm:cxn modelId="{2A736FC9-9F6D-4816-ABC1-C15558DE9EEB}" type="presOf" srcId="{93FA3660-87E1-428C-8C38-6C1964D773D4}" destId="{A9387458-3CB5-4332-A7B2-BEC4D26CAAB6}" srcOrd="1" destOrd="0" presId="urn:microsoft.com/office/officeart/2005/8/layout/target3"/>
    <dgm:cxn modelId="{5EBFEE3F-0072-4C8B-88A5-656651796BFC}" type="presOf" srcId="{93FA3660-87E1-428C-8C38-6C1964D773D4}" destId="{AC4B6A31-4F4F-423D-9821-3A09DB769B5C}" srcOrd="0" destOrd="0" presId="urn:microsoft.com/office/officeart/2005/8/layout/target3"/>
    <dgm:cxn modelId="{292A6189-5C35-4195-84EB-9869D1984219}" srcId="{B87CE6AF-7618-4283-A585-4E5AD1197E2B}" destId="{93FA3660-87E1-428C-8C38-6C1964D773D4}" srcOrd="0" destOrd="0" parTransId="{A87E323C-A4D5-4FB8-9A79-CC9490DE5FB4}" sibTransId="{94F92FA4-1158-40CC-870F-8EFDE720ADC6}"/>
    <dgm:cxn modelId="{16E871A1-A12A-45E4-A1CD-BCD5BFC22F5C}" srcId="{B87CE6AF-7618-4283-A585-4E5AD1197E2B}" destId="{AB048FD5-FFF1-4DB2-8228-8536EC986FCA}" srcOrd="1" destOrd="0" parTransId="{DC7CFCA6-537D-48A1-B00E-C27648F949FD}" sibTransId="{579AB695-E066-42B0-80F5-338D9D679339}"/>
    <dgm:cxn modelId="{FCEC5A46-3B27-465F-8F25-10A49551F7B5}" type="presParOf" srcId="{B436E153-2C35-4075-8631-C1017CA8E69F}" destId="{CD419741-D060-4B58-9863-3A18F11AF1F5}" srcOrd="0" destOrd="0" presId="urn:microsoft.com/office/officeart/2005/8/layout/target3"/>
    <dgm:cxn modelId="{26D16BAC-DC77-4371-B85C-A56523EB14CE}" type="presParOf" srcId="{B436E153-2C35-4075-8631-C1017CA8E69F}" destId="{49B05ED4-C06E-4F36-BBB5-69111AFE849F}" srcOrd="1" destOrd="0" presId="urn:microsoft.com/office/officeart/2005/8/layout/target3"/>
    <dgm:cxn modelId="{97A8AFD1-BFA6-404B-9078-3EDD747B513E}" type="presParOf" srcId="{B436E153-2C35-4075-8631-C1017CA8E69F}" destId="{AC4B6A31-4F4F-423D-9821-3A09DB769B5C}" srcOrd="2" destOrd="0" presId="urn:microsoft.com/office/officeart/2005/8/layout/target3"/>
    <dgm:cxn modelId="{98CF817F-763E-4C63-A2A9-6DF9BCEEA3E5}" type="presParOf" srcId="{B436E153-2C35-4075-8631-C1017CA8E69F}" destId="{3B9F3297-C965-4AD0-AAE7-1489417A076C}" srcOrd="3" destOrd="0" presId="urn:microsoft.com/office/officeart/2005/8/layout/target3"/>
    <dgm:cxn modelId="{7BA4B85F-4330-4A8D-A6DE-79EAE9FBE98B}" type="presParOf" srcId="{B436E153-2C35-4075-8631-C1017CA8E69F}" destId="{BC646525-7585-44A3-9186-0FA9A6589F28}" srcOrd="4" destOrd="0" presId="urn:microsoft.com/office/officeart/2005/8/layout/target3"/>
    <dgm:cxn modelId="{C5AD052F-A45B-4DE0-A15F-5C31E7364EE1}" type="presParOf" srcId="{B436E153-2C35-4075-8631-C1017CA8E69F}" destId="{D30D80D9-171B-43F5-8C5D-5554877E6954}" srcOrd="5" destOrd="0" presId="urn:microsoft.com/office/officeart/2005/8/layout/target3"/>
    <dgm:cxn modelId="{7B97A0BB-7788-4FE4-B7F4-8BF762050163}" type="presParOf" srcId="{B436E153-2C35-4075-8631-C1017CA8E69F}" destId="{A9387458-3CB5-4332-A7B2-BEC4D26CAAB6}" srcOrd="6" destOrd="0" presId="urn:microsoft.com/office/officeart/2005/8/layout/target3"/>
    <dgm:cxn modelId="{B118CBD9-8119-44E1-B7AE-7B9325AD850E}" type="presParOf" srcId="{B436E153-2C35-4075-8631-C1017CA8E69F}" destId="{7FBB5141-EF64-40BB-B99B-0787689BEC2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DF046-51D4-4C15-AD17-0914F9871789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BAA9B1-5896-418B-940E-5489E723EEB5}">
      <dgm:prSet phldrT="[Текст]" custT="1"/>
      <dgm:spPr>
        <a:xfrm>
          <a:off x="502933" y="934757"/>
          <a:ext cx="1621115" cy="8105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b="1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121 катков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6A1039F-E109-476E-A96C-03CF96FCF8F1}" type="parTrans" cxnId="{AEFDD63E-1684-4282-B5EE-2400309DDE8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8B360C-596E-45D8-867A-C0149CE49DA8}" type="sibTrans" cxnId="{AEFDD63E-1684-4282-B5EE-2400309DDE8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9616E8-3DE9-4049-BEB7-3469149B4B7E}">
      <dgm:prSet phldrT="[Текст]" custT="1"/>
      <dgm:spPr>
        <a:xfrm>
          <a:off x="2772495" y="2615"/>
          <a:ext cx="1621115" cy="8105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20 – для массового катания, с услугами проката</a:t>
          </a:r>
          <a:endParaRPr lang="ru-RU" sz="16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8A5DBB8-E922-45C4-9884-8E94E165EC26}" type="parTrans" cxnId="{B3B515E4-D5B6-4FFB-9C44-5C5739BDB4C4}">
      <dgm:prSet custT="1"/>
      <dgm:spPr>
        <a:xfrm rot="18289469">
          <a:off x="1880519" y="846745"/>
          <a:ext cx="1135504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35504" y="2721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6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CC26973-6BE7-4DBD-8570-B2952E9F05C8}" type="sibTrans" cxnId="{B3B515E4-D5B6-4FFB-9C44-5C5739BDB4C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5C3BF-6222-47C5-8505-D2DCF3573D75}">
      <dgm:prSet phldrT="[Текст]" custT="1"/>
      <dgm:spPr>
        <a:xfrm>
          <a:off x="2772495" y="934757"/>
          <a:ext cx="1621115" cy="8105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11 – на внутридворовых территориях</a:t>
          </a:r>
          <a:endParaRPr lang="ru-RU" sz="16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70F0AC2-4B7F-4BB4-8B4E-4421ED52BB1C}" type="parTrans" cxnId="{4186E23A-4DDD-4912-85E3-2E3E56051487}">
      <dgm:prSet custT="1"/>
      <dgm:spPr>
        <a:xfrm>
          <a:off x="2124048" y="1312816"/>
          <a:ext cx="64844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48446" y="2721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6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BA7E76C-A169-4D93-95CC-535B250E8635}" type="sibTrans" cxnId="{4186E23A-4DDD-4912-85E3-2E3E5605148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179BD6-AB5F-40D5-95B6-5C11324BB937}">
      <dgm:prSet custT="1"/>
      <dgm:spPr>
        <a:xfrm>
          <a:off x="2772495" y="1866898"/>
          <a:ext cx="1621115" cy="8105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90 – на пришкольных территориях</a:t>
          </a:r>
          <a:endParaRPr lang="ru-RU" sz="16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83BA3C2-D32B-4FC2-82DE-8A4B69153410}" type="parTrans" cxnId="{15918D2E-8BB9-4BC9-BE26-EB82B447CB38}">
      <dgm:prSet custT="1"/>
      <dgm:spPr>
        <a:xfrm rot="3310531">
          <a:off x="1880519" y="1778887"/>
          <a:ext cx="1135504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35504" y="2721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6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6841F18-940B-4889-8AE1-0DE1A4BF75A5}" type="sibTrans" cxnId="{15918D2E-8BB9-4BC9-BE26-EB82B447CB3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054798-9FF6-4A38-8BCA-C0C3A6D6E3F4}" type="pres">
      <dgm:prSet presAssocID="{5F5DF046-51D4-4C15-AD17-0914F98717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93998-9879-494D-A6FB-27455E6DFABC}" type="pres">
      <dgm:prSet presAssocID="{74BAA9B1-5896-418B-940E-5489E723EEB5}" presName="root1" presStyleCnt="0"/>
      <dgm:spPr/>
      <dgm:t>
        <a:bodyPr/>
        <a:lstStyle/>
        <a:p>
          <a:endParaRPr lang="ru-RU"/>
        </a:p>
      </dgm:t>
    </dgm:pt>
    <dgm:pt modelId="{0C2489E3-07CC-4033-9204-D0F9021995BC}" type="pres">
      <dgm:prSet presAssocID="{74BAA9B1-5896-418B-940E-5489E723EEB5}" presName="LevelOneTextNode" presStyleLbl="node0" presStyleIdx="0" presStyleCnt="1" custLinFactNeighborX="-1294" custLinFactNeighborY="4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1DF561-C4D5-4049-A804-65E7F77B2F29}" type="pres">
      <dgm:prSet presAssocID="{74BAA9B1-5896-418B-940E-5489E723EEB5}" presName="level2hierChild" presStyleCnt="0"/>
      <dgm:spPr/>
      <dgm:t>
        <a:bodyPr/>
        <a:lstStyle/>
        <a:p>
          <a:endParaRPr lang="ru-RU"/>
        </a:p>
      </dgm:t>
    </dgm:pt>
    <dgm:pt modelId="{BFAB281D-2D72-4DEA-9CDD-4C7D17A04C56}" type="pres">
      <dgm:prSet presAssocID="{C8A5DBB8-E922-45C4-9884-8E94E165EC2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5C73C8A-3924-4A9A-BB58-6519C552C62C}" type="pres">
      <dgm:prSet presAssocID="{C8A5DBB8-E922-45C4-9884-8E94E165EC2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F992F84-EB71-49DE-9436-3BD5AF50660F}" type="pres">
      <dgm:prSet presAssocID="{3F9616E8-3DE9-4049-BEB7-3469149B4B7E}" presName="root2" presStyleCnt="0"/>
      <dgm:spPr/>
      <dgm:t>
        <a:bodyPr/>
        <a:lstStyle/>
        <a:p>
          <a:endParaRPr lang="ru-RU"/>
        </a:p>
      </dgm:t>
    </dgm:pt>
    <dgm:pt modelId="{DE661E63-2E3B-49A1-B01F-952C05B1BE3E}" type="pres">
      <dgm:prSet presAssocID="{3F9616E8-3DE9-4049-BEB7-3469149B4B7E}" presName="LevelTwoTextNode" presStyleLbl="node2" presStyleIdx="0" presStyleCnt="3" custScaleX="172909" custScaleY="926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8463B-5CD3-4F81-AD43-D37A629E427C}" type="pres">
      <dgm:prSet presAssocID="{3F9616E8-3DE9-4049-BEB7-3469149B4B7E}" presName="level3hierChild" presStyleCnt="0"/>
      <dgm:spPr/>
      <dgm:t>
        <a:bodyPr/>
        <a:lstStyle/>
        <a:p>
          <a:endParaRPr lang="ru-RU"/>
        </a:p>
      </dgm:t>
    </dgm:pt>
    <dgm:pt modelId="{C7989F63-D0E1-47D5-A3CE-4598408DE7DD}" type="pres">
      <dgm:prSet presAssocID="{470F0AC2-4B7F-4BB4-8B4E-4421ED52BB1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5328EA9-693A-43C9-93AB-A69C71F8EAF8}" type="pres">
      <dgm:prSet presAssocID="{470F0AC2-4B7F-4BB4-8B4E-4421ED52BB1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5B47351-3B3D-46B9-A86E-C2436BE461BF}" type="pres">
      <dgm:prSet presAssocID="{3635C3BF-6222-47C5-8505-D2DCF3573D75}" presName="root2" presStyleCnt="0"/>
      <dgm:spPr/>
      <dgm:t>
        <a:bodyPr/>
        <a:lstStyle/>
        <a:p>
          <a:endParaRPr lang="ru-RU"/>
        </a:p>
      </dgm:t>
    </dgm:pt>
    <dgm:pt modelId="{5AA60867-12C7-4B79-8472-445CA37672BE}" type="pres">
      <dgm:prSet presAssocID="{3635C3BF-6222-47C5-8505-D2DCF3573D75}" presName="LevelTwoTextNode" presStyleLbl="node2" presStyleIdx="1" presStyleCnt="3" custScaleX="172909" custScaleY="72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A8ED8-EBE3-4BF1-A0B0-2092F36A9EA4}" type="pres">
      <dgm:prSet presAssocID="{3635C3BF-6222-47C5-8505-D2DCF3573D75}" presName="level3hierChild" presStyleCnt="0"/>
      <dgm:spPr/>
      <dgm:t>
        <a:bodyPr/>
        <a:lstStyle/>
        <a:p>
          <a:endParaRPr lang="ru-RU"/>
        </a:p>
      </dgm:t>
    </dgm:pt>
    <dgm:pt modelId="{4CE6D165-C769-4A01-8B20-34A852F6350C}" type="pres">
      <dgm:prSet presAssocID="{B83BA3C2-D32B-4FC2-82DE-8A4B6915341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69C66F5-F887-43F0-B5CC-B4BB674E1FF2}" type="pres">
      <dgm:prSet presAssocID="{B83BA3C2-D32B-4FC2-82DE-8A4B6915341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078E288-5FBC-4309-B90A-BA9EA7FAE493}" type="pres">
      <dgm:prSet presAssocID="{4E179BD6-AB5F-40D5-95B6-5C11324BB937}" presName="root2" presStyleCnt="0"/>
      <dgm:spPr/>
      <dgm:t>
        <a:bodyPr/>
        <a:lstStyle/>
        <a:p>
          <a:endParaRPr lang="ru-RU"/>
        </a:p>
      </dgm:t>
    </dgm:pt>
    <dgm:pt modelId="{5738C0B2-F164-49BA-811C-F3EA504F66B9}" type="pres">
      <dgm:prSet presAssocID="{4E179BD6-AB5F-40D5-95B6-5C11324BB937}" presName="LevelTwoTextNode" presStyleLbl="node2" presStyleIdx="2" presStyleCnt="3" custScaleX="168981" custScaleY="79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D77627-B834-4031-963B-DABA88AF8227}" type="pres">
      <dgm:prSet presAssocID="{4E179BD6-AB5F-40D5-95B6-5C11324BB937}" presName="level3hierChild" presStyleCnt="0"/>
      <dgm:spPr/>
      <dgm:t>
        <a:bodyPr/>
        <a:lstStyle/>
        <a:p>
          <a:endParaRPr lang="ru-RU"/>
        </a:p>
      </dgm:t>
    </dgm:pt>
  </dgm:ptLst>
  <dgm:cxnLst>
    <dgm:cxn modelId="{EFE49CC5-B36D-4D94-9726-81BA6F3BE5FB}" type="presOf" srcId="{74BAA9B1-5896-418B-940E-5489E723EEB5}" destId="{0C2489E3-07CC-4033-9204-D0F9021995BC}" srcOrd="0" destOrd="0" presId="urn:microsoft.com/office/officeart/2005/8/layout/hierarchy2"/>
    <dgm:cxn modelId="{15918D2E-8BB9-4BC9-BE26-EB82B447CB38}" srcId="{74BAA9B1-5896-418B-940E-5489E723EEB5}" destId="{4E179BD6-AB5F-40D5-95B6-5C11324BB937}" srcOrd="2" destOrd="0" parTransId="{B83BA3C2-D32B-4FC2-82DE-8A4B69153410}" sibTransId="{26841F18-940B-4889-8AE1-0DE1A4BF75A5}"/>
    <dgm:cxn modelId="{D6937C57-0DEC-41D9-9BAE-89BC42BCD23C}" type="presOf" srcId="{5F5DF046-51D4-4C15-AD17-0914F9871789}" destId="{80054798-9FF6-4A38-8BCA-C0C3A6D6E3F4}" srcOrd="0" destOrd="0" presId="urn:microsoft.com/office/officeart/2005/8/layout/hierarchy2"/>
    <dgm:cxn modelId="{4186E23A-4DDD-4912-85E3-2E3E56051487}" srcId="{74BAA9B1-5896-418B-940E-5489E723EEB5}" destId="{3635C3BF-6222-47C5-8505-D2DCF3573D75}" srcOrd="1" destOrd="0" parTransId="{470F0AC2-4B7F-4BB4-8B4E-4421ED52BB1C}" sibTransId="{EBA7E76C-A169-4D93-95CC-535B250E8635}"/>
    <dgm:cxn modelId="{3673742C-418F-4056-9F79-354970817246}" type="presOf" srcId="{3F9616E8-3DE9-4049-BEB7-3469149B4B7E}" destId="{DE661E63-2E3B-49A1-B01F-952C05B1BE3E}" srcOrd="0" destOrd="0" presId="urn:microsoft.com/office/officeart/2005/8/layout/hierarchy2"/>
    <dgm:cxn modelId="{2CDC0DF3-E8F2-410C-9323-A97CAA63878C}" type="presOf" srcId="{C8A5DBB8-E922-45C4-9884-8E94E165EC26}" destId="{BFAB281D-2D72-4DEA-9CDD-4C7D17A04C56}" srcOrd="0" destOrd="0" presId="urn:microsoft.com/office/officeart/2005/8/layout/hierarchy2"/>
    <dgm:cxn modelId="{0644EEE5-8179-4453-8742-EBE68DD0C980}" type="presOf" srcId="{470F0AC2-4B7F-4BB4-8B4E-4421ED52BB1C}" destId="{85328EA9-693A-43C9-93AB-A69C71F8EAF8}" srcOrd="1" destOrd="0" presId="urn:microsoft.com/office/officeart/2005/8/layout/hierarchy2"/>
    <dgm:cxn modelId="{A25ABF32-C739-4F39-A52D-FBED798FBB14}" type="presOf" srcId="{B83BA3C2-D32B-4FC2-82DE-8A4B69153410}" destId="{469C66F5-F887-43F0-B5CC-B4BB674E1FF2}" srcOrd="1" destOrd="0" presId="urn:microsoft.com/office/officeart/2005/8/layout/hierarchy2"/>
    <dgm:cxn modelId="{50EFFE2C-76EF-442D-B2C4-7C2BC5EE90B6}" type="presOf" srcId="{B83BA3C2-D32B-4FC2-82DE-8A4B69153410}" destId="{4CE6D165-C769-4A01-8B20-34A852F6350C}" srcOrd="0" destOrd="0" presId="urn:microsoft.com/office/officeart/2005/8/layout/hierarchy2"/>
    <dgm:cxn modelId="{628CEF52-2B5A-412F-9D7E-8B99CBF4EA36}" type="presOf" srcId="{3635C3BF-6222-47C5-8505-D2DCF3573D75}" destId="{5AA60867-12C7-4B79-8472-445CA37672BE}" srcOrd="0" destOrd="0" presId="urn:microsoft.com/office/officeart/2005/8/layout/hierarchy2"/>
    <dgm:cxn modelId="{3A28A030-ED2A-434D-9B5E-E5395C111183}" type="presOf" srcId="{4E179BD6-AB5F-40D5-95B6-5C11324BB937}" destId="{5738C0B2-F164-49BA-811C-F3EA504F66B9}" srcOrd="0" destOrd="0" presId="urn:microsoft.com/office/officeart/2005/8/layout/hierarchy2"/>
    <dgm:cxn modelId="{AEFDD63E-1684-4282-B5EE-2400309DDE8F}" srcId="{5F5DF046-51D4-4C15-AD17-0914F9871789}" destId="{74BAA9B1-5896-418B-940E-5489E723EEB5}" srcOrd="0" destOrd="0" parTransId="{F6A1039F-E109-476E-A96C-03CF96FCF8F1}" sibTransId="{DB8B360C-596E-45D8-867A-C0149CE49DA8}"/>
    <dgm:cxn modelId="{1BC058AB-ABB4-430E-8247-15A71EF86783}" type="presOf" srcId="{C8A5DBB8-E922-45C4-9884-8E94E165EC26}" destId="{65C73C8A-3924-4A9A-BB58-6519C552C62C}" srcOrd="1" destOrd="0" presId="urn:microsoft.com/office/officeart/2005/8/layout/hierarchy2"/>
    <dgm:cxn modelId="{B3B515E4-D5B6-4FFB-9C44-5C5739BDB4C4}" srcId="{74BAA9B1-5896-418B-940E-5489E723EEB5}" destId="{3F9616E8-3DE9-4049-BEB7-3469149B4B7E}" srcOrd="0" destOrd="0" parTransId="{C8A5DBB8-E922-45C4-9884-8E94E165EC26}" sibTransId="{0CC26973-6BE7-4DBD-8570-B2952E9F05C8}"/>
    <dgm:cxn modelId="{BCECC631-C623-43E8-9A75-FCB19AA7D7AD}" type="presOf" srcId="{470F0AC2-4B7F-4BB4-8B4E-4421ED52BB1C}" destId="{C7989F63-D0E1-47D5-A3CE-4598408DE7DD}" srcOrd="0" destOrd="0" presId="urn:microsoft.com/office/officeart/2005/8/layout/hierarchy2"/>
    <dgm:cxn modelId="{F2302F03-9E8C-418F-A263-57A5DB5F6A25}" type="presParOf" srcId="{80054798-9FF6-4A38-8BCA-C0C3A6D6E3F4}" destId="{8B193998-9879-494D-A6FB-27455E6DFABC}" srcOrd="0" destOrd="0" presId="urn:microsoft.com/office/officeart/2005/8/layout/hierarchy2"/>
    <dgm:cxn modelId="{D194D074-C59F-46B6-8299-68DBB980AFF6}" type="presParOf" srcId="{8B193998-9879-494D-A6FB-27455E6DFABC}" destId="{0C2489E3-07CC-4033-9204-D0F9021995BC}" srcOrd="0" destOrd="0" presId="urn:microsoft.com/office/officeart/2005/8/layout/hierarchy2"/>
    <dgm:cxn modelId="{72659ADF-BE72-4570-8E9C-990236D1EC12}" type="presParOf" srcId="{8B193998-9879-494D-A6FB-27455E6DFABC}" destId="{5F1DF561-C4D5-4049-A804-65E7F77B2F29}" srcOrd="1" destOrd="0" presId="urn:microsoft.com/office/officeart/2005/8/layout/hierarchy2"/>
    <dgm:cxn modelId="{1BD3EDE5-C036-4571-B68C-A130EB1E3147}" type="presParOf" srcId="{5F1DF561-C4D5-4049-A804-65E7F77B2F29}" destId="{BFAB281D-2D72-4DEA-9CDD-4C7D17A04C56}" srcOrd="0" destOrd="0" presId="urn:microsoft.com/office/officeart/2005/8/layout/hierarchy2"/>
    <dgm:cxn modelId="{3BE124F2-68FB-403D-B7DD-6EB47AE06C62}" type="presParOf" srcId="{BFAB281D-2D72-4DEA-9CDD-4C7D17A04C56}" destId="{65C73C8A-3924-4A9A-BB58-6519C552C62C}" srcOrd="0" destOrd="0" presId="urn:microsoft.com/office/officeart/2005/8/layout/hierarchy2"/>
    <dgm:cxn modelId="{6495B674-2071-413F-AF97-81FBB57D4AAE}" type="presParOf" srcId="{5F1DF561-C4D5-4049-A804-65E7F77B2F29}" destId="{9F992F84-EB71-49DE-9436-3BD5AF50660F}" srcOrd="1" destOrd="0" presId="urn:microsoft.com/office/officeart/2005/8/layout/hierarchy2"/>
    <dgm:cxn modelId="{F27E2722-1341-4031-868F-3D0CDD468A3E}" type="presParOf" srcId="{9F992F84-EB71-49DE-9436-3BD5AF50660F}" destId="{DE661E63-2E3B-49A1-B01F-952C05B1BE3E}" srcOrd="0" destOrd="0" presId="urn:microsoft.com/office/officeart/2005/8/layout/hierarchy2"/>
    <dgm:cxn modelId="{5D1F1F2E-40B7-4D02-B242-CC6C83BC8855}" type="presParOf" srcId="{9F992F84-EB71-49DE-9436-3BD5AF50660F}" destId="{2C18463B-5CD3-4F81-AD43-D37A629E427C}" srcOrd="1" destOrd="0" presId="urn:microsoft.com/office/officeart/2005/8/layout/hierarchy2"/>
    <dgm:cxn modelId="{F0E206DA-D4AF-47F4-9835-4E924D1D1CC1}" type="presParOf" srcId="{5F1DF561-C4D5-4049-A804-65E7F77B2F29}" destId="{C7989F63-D0E1-47D5-A3CE-4598408DE7DD}" srcOrd="2" destOrd="0" presId="urn:microsoft.com/office/officeart/2005/8/layout/hierarchy2"/>
    <dgm:cxn modelId="{D31D1CCD-63FD-4B29-8166-C135DA20AC99}" type="presParOf" srcId="{C7989F63-D0E1-47D5-A3CE-4598408DE7DD}" destId="{85328EA9-693A-43C9-93AB-A69C71F8EAF8}" srcOrd="0" destOrd="0" presId="urn:microsoft.com/office/officeart/2005/8/layout/hierarchy2"/>
    <dgm:cxn modelId="{BA8CCA8F-A16E-46B8-BA8D-6187E7AB67C2}" type="presParOf" srcId="{5F1DF561-C4D5-4049-A804-65E7F77B2F29}" destId="{15B47351-3B3D-46B9-A86E-C2436BE461BF}" srcOrd="3" destOrd="0" presId="urn:microsoft.com/office/officeart/2005/8/layout/hierarchy2"/>
    <dgm:cxn modelId="{1CEE3EC9-B022-4BD1-90EA-A1D61B419BFA}" type="presParOf" srcId="{15B47351-3B3D-46B9-A86E-C2436BE461BF}" destId="{5AA60867-12C7-4B79-8472-445CA37672BE}" srcOrd="0" destOrd="0" presId="urn:microsoft.com/office/officeart/2005/8/layout/hierarchy2"/>
    <dgm:cxn modelId="{4EF3E557-9344-4098-841F-D68E59D9ADF3}" type="presParOf" srcId="{15B47351-3B3D-46B9-A86E-C2436BE461BF}" destId="{FB0A8ED8-EBE3-4BF1-A0B0-2092F36A9EA4}" srcOrd="1" destOrd="0" presId="urn:microsoft.com/office/officeart/2005/8/layout/hierarchy2"/>
    <dgm:cxn modelId="{B7458D81-C63B-44E7-8981-4D8AEBC665FC}" type="presParOf" srcId="{5F1DF561-C4D5-4049-A804-65E7F77B2F29}" destId="{4CE6D165-C769-4A01-8B20-34A852F6350C}" srcOrd="4" destOrd="0" presId="urn:microsoft.com/office/officeart/2005/8/layout/hierarchy2"/>
    <dgm:cxn modelId="{4E060D81-6BB3-40BF-96FB-175F5613E245}" type="presParOf" srcId="{4CE6D165-C769-4A01-8B20-34A852F6350C}" destId="{469C66F5-F887-43F0-B5CC-B4BB674E1FF2}" srcOrd="0" destOrd="0" presId="urn:microsoft.com/office/officeart/2005/8/layout/hierarchy2"/>
    <dgm:cxn modelId="{9B5EEA81-8050-49E9-BE5D-E7F7294E62F0}" type="presParOf" srcId="{5F1DF561-C4D5-4049-A804-65E7F77B2F29}" destId="{5078E288-5FBC-4309-B90A-BA9EA7FAE493}" srcOrd="5" destOrd="0" presId="urn:microsoft.com/office/officeart/2005/8/layout/hierarchy2"/>
    <dgm:cxn modelId="{29431248-9F0E-43F8-82EE-2889C04DA92C}" type="presParOf" srcId="{5078E288-5FBC-4309-B90A-BA9EA7FAE493}" destId="{5738C0B2-F164-49BA-811C-F3EA504F66B9}" srcOrd="0" destOrd="0" presId="urn:microsoft.com/office/officeart/2005/8/layout/hierarchy2"/>
    <dgm:cxn modelId="{41651239-B1B2-417F-A37A-CCDC4B8D24EC}" type="presParOf" srcId="{5078E288-5FBC-4309-B90A-BA9EA7FAE493}" destId="{AFD77627-B834-4031-963B-DABA88AF82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19741-D060-4B58-9863-3A18F11AF1F5}">
      <dsp:nvSpPr>
        <dsp:cNvPr id="0" name=""/>
        <dsp:cNvSpPr/>
      </dsp:nvSpPr>
      <dsp:spPr>
        <a:xfrm>
          <a:off x="118162" y="59075"/>
          <a:ext cx="1909443" cy="21139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B6A31-4F4F-423D-9821-3A09DB769B5C}">
      <dsp:nvSpPr>
        <dsp:cNvPr id="0" name=""/>
        <dsp:cNvSpPr/>
      </dsp:nvSpPr>
      <dsp:spPr>
        <a:xfrm>
          <a:off x="1015587" y="5"/>
          <a:ext cx="7344814" cy="23042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 по 30 декабря 2018 г. – новогодние мероприятия;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5587" y="5"/>
        <a:ext cx="7344814" cy="1094521"/>
      </dsp:txXfrm>
    </dsp:sp>
    <dsp:sp modelId="{BC646525-7585-44A3-9186-0FA9A6589F28}">
      <dsp:nvSpPr>
        <dsp:cNvPr id="0" name=""/>
        <dsp:cNvSpPr/>
      </dsp:nvSpPr>
      <dsp:spPr>
        <a:xfrm>
          <a:off x="727661" y="1091494"/>
          <a:ext cx="781302" cy="11838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D80D9-171B-43F5-8C5D-5554877E6954}">
      <dsp:nvSpPr>
        <dsp:cNvPr id="0" name=""/>
        <dsp:cNvSpPr/>
      </dsp:nvSpPr>
      <dsp:spPr>
        <a:xfrm>
          <a:off x="1152127" y="1061138"/>
          <a:ext cx="7344814" cy="121124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27 декабря 2018 г. по 08 января 2019 г. –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зимние каникулы </a:t>
          </a:r>
        </a:p>
      </dsp:txBody>
      <dsp:txXfrm>
        <a:off x="1152127" y="1061138"/>
        <a:ext cx="7344814" cy="1211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489E3-07CC-4033-9204-D0F9021995BC}">
      <dsp:nvSpPr>
        <dsp:cNvPr id="0" name=""/>
        <dsp:cNvSpPr/>
      </dsp:nvSpPr>
      <dsp:spPr>
        <a:xfrm>
          <a:off x="0" y="1206999"/>
          <a:ext cx="1652603" cy="82630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121 катков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202" y="1231201"/>
        <a:ext cx="1604199" cy="777897"/>
      </dsp:txXfrm>
    </dsp:sp>
    <dsp:sp modelId="{BFAB281D-2D72-4DEA-9CDD-4C7D17A04C56}">
      <dsp:nvSpPr>
        <dsp:cNvPr id="0" name=""/>
        <dsp:cNvSpPr/>
      </dsp:nvSpPr>
      <dsp:spPr>
        <a:xfrm rot="18606295">
          <a:off x="1468189" y="1200194"/>
          <a:ext cx="1036584" cy="47063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35504" y="2721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949966" y="1226853"/>
        <a:ext cx="0" cy="0"/>
      </dsp:txXfrm>
    </dsp:sp>
    <dsp:sp modelId="{DE661E63-2E3B-49A1-B01F-952C05B1BE3E}">
      <dsp:nvSpPr>
        <dsp:cNvPr id="0" name=""/>
        <dsp:cNvSpPr/>
      </dsp:nvSpPr>
      <dsp:spPr>
        <a:xfrm>
          <a:off x="2320359" y="444414"/>
          <a:ext cx="2857499" cy="7657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20 – для массового катания, с услугами проката</a:t>
          </a:r>
          <a:endParaRPr lang="ru-RU" sz="16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342788" y="466843"/>
        <a:ext cx="2812641" cy="720916"/>
      </dsp:txXfrm>
    </dsp:sp>
    <dsp:sp modelId="{C7989F63-D0E1-47D5-A3CE-4598408DE7DD}">
      <dsp:nvSpPr>
        <dsp:cNvPr id="0" name=""/>
        <dsp:cNvSpPr/>
      </dsp:nvSpPr>
      <dsp:spPr>
        <a:xfrm rot="76963">
          <a:off x="1652519" y="1604094"/>
          <a:ext cx="667924" cy="47063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48446" y="2721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970161" y="1610558"/>
        <a:ext cx="0" cy="0"/>
      </dsp:txXfrm>
    </dsp:sp>
    <dsp:sp modelId="{5AA60867-12C7-4B79-8472-445CA37672BE}">
      <dsp:nvSpPr>
        <dsp:cNvPr id="0" name=""/>
        <dsp:cNvSpPr/>
      </dsp:nvSpPr>
      <dsp:spPr>
        <a:xfrm>
          <a:off x="2320359" y="1334134"/>
          <a:ext cx="2857499" cy="601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11 – на внутридворовых территориях</a:t>
          </a:r>
          <a:endParaRPr lang="ru-RU" sz="16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337989" y="1351764"/>
        <a:ext cx="2822239" cy="566675"/>
      </dsp:txXfrm>
    </dsp:sp>
    <dsp:sp modelId="{4CE6D165-C769-4A01-8B20-34A852F6350C}">
      <dsp:nvSpPr>
        <dsp:cNvPr id="0" name=""/>
        <dsp:cNvSpPr/>
      </dsp:nvSpPr>
      <dsp:spPr>
        <a:xfrm rot="2939186">
          <a:off x="1477704" y="1980518"/>
          <a:ext cx="1017553" cy="47063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35504" y="2721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988982" y="1968161"/>
        <a:ext cx="0" cy="0"/>
      </dsp:txXfrm>
    </dsp:sp>
    <dsp:sp modelId="{5738C0B2-F164-49BA-811C-F3EA504F66B9}">
      <dsp:nvSpPr>
        <dsp:cNvPr id="0" name=""/>
        <dsp:cNvSpPr/>
      </dsp:nvSpPr>
      <dsp:spPr>
        <a:xfrm>
          <a:off x="2320359" y="2060015"/>
          <a:ext cx="2792585" cy="6558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90 – на пришкольных территориях</a:t>
          </a:r>
          <a:endParaRPr lang="ru-RU" sz="16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339569" y="2079225"/>
        <a:ext cx="2754165" cy="617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84EE1A-DF06-4A90-B0DD-F8FAF1E61CA9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0BFBAB-ABC7-481D-BC30-83B021D54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11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2D3427-AFE4-4BAD-B183-4C9A3B01F1F8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EDB58F-7FDD-4953-B425-557577AF41C6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56C8FC-A39B-4AA4-9F2D-1C39B37EA12F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6C95B3-4656-42B4-A47E-DE6ADC6818EE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5627DD-64F4-4FD4-A2C2-17C8F06A22E8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DC7BFA-10D4-4C60-BF49-D6345DD38E09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145D5-3DDA-4A09-A91C-E9632B034A73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E584-6134-4C39-BF88-CBD01174437A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E872-0A7F-4E38-9276-C7A5E9752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CD12-EE07-499E-8B62-00BC8602A05D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58C2-5143-4665-925F-CB82225D1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630A-CBD0-4F19-9313-A8C968919B9F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9080-20BB-461E-8E23-2C3F8B0DC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E3D3-6F9B-4F82-A869-CD9150C4F4CF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14F5-8D54-4165-8986-063A9BA19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2B38-6754-4F0A-9EB6-199B02A5BA16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7561-3DAF-45D7-85C0-476ECCE48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DECD-B750-4C5B-A52A-F190672A4D12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6338-6314-41EE-9273-B4D18CA43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7F5D-3A52-4DA8-AC9A-94FE0E1CC58F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ADCC-C4F3-4858-9250-D653F16DB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3968-2795-4CC4-A779-BCA73C7B9994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1F2C-04ED-4583-89F6-1CFB916AF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B445-93FE-4C8E-A8EC-A0A5D5CA550F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B569-001F-4716-9E7A-872D81BEB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4B1E-E3EF-44AA-8C66-97EB786B2184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767B-64B1-44D0-A52B-BDA8F7154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F9FC-DFD7-464D-9B03-E5D4E37DDFAC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13A9-86CC-4E76-B723-AEC177DE5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4B726F-1CA8-44C0-A1B4-B34A98FA1654}" type="datetime1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71D991-8132-4CEF-8345-1779DC436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2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prezentacia-voronezh.jpg"/>
          <p:cNvPicPr>
            <a:picLocks noChangeAspect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79388" y="357188"/>
            <a:ext cx="2392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6143625" y="357188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928688"/>
            <a:ext cx="9144000" cy="5929312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2" name="Прямоугольник 10"/>
          <p:cNvSpPr>
            <a:spLocks noChangeArrowheads="1"/>
          </p:cNvSpPr>
          <p:nvPr/>
        </p:nvSpPr>
        <p:spPr bwMode="auto">
          <a:xfrm>
            <a:off x="5724525" y="404813"/>
            <a:ext cx="341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Управление  образования и молодежной </a:t>
            </a:r>
          </a:p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политики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988840"/>
            <a:ext cx="799288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готовности социальной сферы к новогодним праздникам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4284663" y="5589588"/>
            <a:ext cx="46799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Руководитель управления образования </a:t>
            </a:r>
          </a:p>
          <a:p>
            <a:pPr algn="ctr"/>
            <a:r>
              <a:rPr lang="ru-RU"/>
              <a:t>и молодежной политики </a:t>
            </a:r>
          </a:p>
          <a:p>
            <a:pPr algn="ctr"/>
            <a:r>
              <a:rPr lang="ru-RU"/>
              <a:t>Кулакова Л.А.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638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532439" y="6453336"/>
            <a:ext cx="611561" cy="4046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/>
        </p:nvSpPr>
        <p:spPr bwMode="auto">
          <a:xfrm>
            <a:off x="199133" y="851973"/>
            <a:ext cx="8712968" cy="62398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праздничные мероприятия</a:t>
            </a:r>
          </a:p>
        </p:txBody>
      </p:sp>
      <p:sp>
        <p:nvSpPr>
          <p:cNvPr id="16394" name="Прямоугольник 54"/>
          <p:cNvSpPr>
            <a:spLocks noChangeArrowheads="1"/>
          </p:cNvSpPr>
          <p:nvPr/>
        </p:nvSpPr>
        <p:spPr bwMode="auto">
          <a:xfrm>
            <a:off x="2411413" y="3500438"/>
            <a:ext cx="44656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4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16 декабря  2018г. визит Деда Мороза  из Великого Устюга</a:t>
            </a:r>
          </a:p>
          <a:p>
            <a:pPr algn="just">
              <a:buFont typeface="Arial" charset="0"/>
              <a:buChar char="•"/>
            </a:pPr>
            <a:endParaRPr lang="ru-RU" sz="2400" b="1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22 декабря 2018г. парад Дедов Морозов и Снегурочек</a:t>
            </a:r>
          </a:p>
          <a:p>
            <a:pPr algn="just">
              <a:buFont typeface="Arial" charset="0"/>
              <a:buChar char="•"/>
            </a:pPr>
            <a:endParaRPr lang="ru-RU" sz="2400" b="1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31 декабря 2018г. открытие главной городской елки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F:\5439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6336849" y="1892005"/>
            <a:ext cx="281817" cy="63254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6396" name="Rectangle 16"/>
          <p:cNvSpPr>
            <a:spLocks noChangeArrowheads="1"/>
          </p:cNvSpPr>
          <p:nvPr/>
        </p:nvSpPr>
        <p:spPr bwMode="auto">
          <a:xfrm>
            <a:off x="2843213" y="1900238"/>
            <a:ext cx="3097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Общегородские праздничные мероприятия</a:t>
            </a:r>
            <a:r>
              <a:rPr lang="ru-RU" sz="2400"/>
              <a:t> </a:t>
            </a:r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6516688" y="1844675"/>
            <a:ext cx="2376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</a:rPr>
              <a:t>Праздничные программы в учреждениях социального блока </a:t>
            </a:r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179388" y="1773238"/>
            <a:ext cx="2089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</a:rPr>
              <a:t>Районные Новогодние и Рождественские представления </a:t>
            </a:r>
          </a:p>
        </p:txBody>
      </p:sp>
      <p:sp>
        <p:nvSpPr>
          <p:cNvPr id="16399" name="AutoShape 19"/>
          <p:cNvSpPr>
            <a:spLocks noChangeArrowheads="1"/>
          </p:cNvSpPr>
          <p:nvPr/>
        </p:nvSpPr>
        <p:spPr bwMode="auto">
          <a:xfrm>
            <a:off x="4211638" y="1484313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AutoShape 20"/>
          <p:cNvSpPr>
            <a:spLocks noChangeArrowheads="1"/>
          </p:cNvSpPr>
          <p:nvPr/>
        </p:nvSpPr>
        <p:spPr bwMode="auto">
          <a:xfrm rot="2915607">
            <a:off x="2159793" y="1377157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AutoShape 21"/>
          <p:cNvSpPr>
            <a:spLocks noChangeArrowheads="1"/>
          </p:cNvSpPr>
          <p:nvPr/>
        </p:nvSpPr>
        <p:spPr bwMode="auto">
          <a:xfrm rot="-2601782">
            <a:off x="6156325" y="1412875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AutoShape 22"/>
          <p:cNvSpPr>
            <a:spLocks noChangeArrowheads="1"/>
          </p:cNvSpPr>
          <p:nvPr/>
        </p:nvSpPr>
        <p:spPr bwMode="auto">
          <a:xfrm>
            <a:off x="4284663" y="30686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03" name="Picture 23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73463"/>
            <a:ext cx="208915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04" name="Picture 24" descr="f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644900"/>
            <a:ext cx="18240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3" descr="F:\5439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82837" y="5087986"/>
            <a:ext cx="2154787" cy="15781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1843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398712" y="1592288"/>
          <a:ext cx="8496942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3" descr="C:\Users\NNLASK~1\AppData\Local\Temp\Rar$DI11.942\75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257101" y="4370627"/>
            <a:ext cx="2759174" cy="1707901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827088" y="974725"/>
            <a:ext cx="7561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образовательных учреждений </a:t>
            </a:r>
          </a:p>
        </p:txBody>
      </p:sp>
      <p:sp>
        <p:nvSpPr>
          <p:cNvPr id="15" name="Овал 14"/>
          <p:cNvSpPr/>
          <p:nvPr/>
        </p:nvSpPr>
        <p:spPr>
          <a:xfrm>
            <a:off x="8532439" y="6453336"/>
            <a:ext cx="611561" cy="4046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 bwMode="auto">
          <a:xfrm>
            <a:off x="6089128" y="4396848"/>
            <a:ext cx="2726780" cy="16964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44" name="Picture 17" descr="Podoyte-tvorchesk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4365625"/>
            <a:ext cx="237013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2048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604448" y="6525344"/>
            <a:ext cx="539552" cy="3326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/>
        </p:nvSpPr>
        <p:spPr bwMode="auto">
          <a:xfrm>
            <a:off x="0" y="836712"/>
            <a:ext cx="9144000" cy="64807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Новогодние подарки детям,</a:t>
            </a:r>
          </a:p>
          <a:p>
            <a:pPr algn="ctr" defTabSz="102870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находящимся в трудной жизненной ситуации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8831" y="1673821"/>
            <a:ext cx="5870451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2492896"/>
            <a:ext cx="1944216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1008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9781" y="3429000"/>
            <a:ext cx="5870451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из малообеспеченных и многодетных семей, дети-инвалиды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44208" y="4005064"/>
            <a:ext cx="1944216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9436</a:t>
            </a:r>
          </a:p>
        </p:txBody>
      </p:sp>
      <p:pic>
        <p:nvPicPr>
          <p:cNvPr id="20" name="Picture 3" descr="D:\номенклатура дел\оперативные задания\доп. задания руководства\презентации\29.12.2016- соц.сфера к новогодним праздникам\Новая папка\IMG_6476.JPG"/>
          <p:cNvPicPr>
            <a:picLocks noChangeAspect="1" noChangeArrowheads="1"/>
          </p:cNvPicPr>
          <p:nvPr/>
        </p:nvPicPr>
        <p:blipFill>
          <a:blip r:embed="rId4" cstate="print"/>
          <a:srcRect l="13587" t="5437"/>
          <a:stretch>
            <a:fillRect/>
          </a:stretch>
        </p:blipFill>
        <p:spPr bwMode="auto">
          <a:xfrm>
            <a:off x="831330" y="4729519"/>
            <a:ext cx="2702098" cy="197223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" name="Picture 7" descr="D:\номенклатура дел\оперативные задания\доп. задания руководства\презентации\29.12.2016- соц.сфера к новогодним праздникам\Новая папка\IMG_6127.JPG"/>
          <p:cNvPicPr>
            <a:picLocks noChangeAspect="1" noChangeArrowheads="1"/>
          </p:cNvPicPr>
          <p:nvPr/>
        </p:nvPicPr>
        <p:blipFill>
          <a:blip r:embed="rId5" cstate="print"/>
          <a:srcRect l="7253" t="5437" r="20216"/>
          <a:stretch>
            <a:fillRect/>
          </a:stretch>
        </p:blipFill>
        <p:spPr bwMode="auto">
          <a:xfrm>
            <a:off x="3856433" y="4730334"/>
            <a:ext cx="2578287" cy="196675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22531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71550" y="98107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спортивные мероприятия</a:t>
            </a:r>
          </a:p>
        </p:txBody>
      </p:sp>
      <p:pic>
        <p:nvPicPr>
          <p:cNvPr id="6" name="Picture 2" descr="C:\Users\saryabykh\Desktop\raduga-1m-1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28" r="-1" b="4132"/>
          <a:stretch/>
        </p:blipFill>
        <p:spPr bwMode="auto">
          <a:xfrm>
            <a:off x="257175" y="2067479"/>
            <a:ext cx="2592983" cy="18572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7" descr="C:\Users\saryabykh\Desktop\content_1-4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138557" y="2064393"/>
            <a:ext cx="2918801" cy="19332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Рисунок 8" descr="http://uploads.likengo.ru/uploads/albums/11/e8/1492f0c510d073797b042f243ba3.jpg"/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232504" y="2064249"/>
            <a:ext cx="2594102" cy="186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06922" y="4723260"/>
            <a:ext cx="2880788" cy="18700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Picture 3" descr="C:\Users\dfsemenov\Desktop\64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109392" y="4739262"/>
            <a:ext cx="2813730" cy="18380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/>
          </a:blip>
          <a:srcRect l="13654" t="-757" r="-1215" b="757"/>
          <a:stretch/>
        </p:blipFill>
        <p:spPr bwMode="auto">
          <a:xfrm>
            <a:off x="6161864" y="4793879"/>
            <a:ext cx="2789355" cy="1788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40" name="Прямоугольник 12"/>
          <p:cNvSpPr>
            <a:spLocks noChangeArrowheads="1"/>
          </p:cNvSpPr>
          <p:nvPr/>
        </p:nvSpPr>
        <p:spPr bwMode="auto">
          <a:xfrm>
            <a:off x="0" y="1376363"/>
            <a:ext cx="3276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XVII международный турнир по футболу памяти А. Ликонцева</a:t>
            </a:r>
          </a:p>
        </p:txBody>
      </p:sp>
      <p:sp>
        <p:nvSpPr>
          <p:cNvPr id="22541" name="Прямоугольник 13"/>
          <p:cNvSpPr>
            <a:spLocks noChangeArrowheads="1"/>
          </p:cNvSpPr>
          <p:nvPr/>
        </p:nvSpPr>
        <p:spPr bwMode="auto">
          <a:xfrm>
            <a:off x="4211638" y="1452563"/>
            <a:ext cx="410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Соревнования по лыжным гонкам</a:t>
            </a:r>
          </a:p>
        </p:txBody>
      </p:sp>
      <p:sp>
        <p:nvSpPr>
          <p:cNvPr id="22542" name="Прямоугольник 14"/>
          <p:cNvSpPr>
            <a:spLocks noChangeArrowheads="1"/>
          </p:cNvSpPr>
          <p:nvPr/>
        </p:nvSpPr>
        <p:spPr bwMode="auto">
          <a:xfrm>
            <a:off x="280988" y="4260850"/>
            <a:ext cx="2559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Турнир дворовых команд</a:t>
            </a:r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3109913" y="4049713"/>
            <a:ext cx="2947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Чемпионат городского округа город Воронеж по хоккею с шайбой</a:t>
            </a:r>
          </a:p>
        </p:txBody>
      </p:sp>
      <p:sp>
        <p:nvSpPr>
          <p:cNvPr id="22544" name="Прямоугольник 17"/>
          <p:cNvSpPr>
            <a:spLocks noChangeArrowheads="1"/>
          </p:cNvSpPr>
          <p:nvPr/>
        </p:nvSpPr>
        <p:spPr bwMode="auto">
          <a:xfrm>
            <a:off x="5724525" y="4049713"/>
            <a:ext cx="3411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Чемпионат школьной баскетбольной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лиги «КЭС-БАСКЕТ»</a:t>
            </a:r>
          </a:p>
        </p:txBody>
      </p:sp>
      <p:sp>
        <p:nvSpPr>
          <p:cNvPr id="19" name="Овал 18"/>
          <p:cNvSpPr/>
          <p:nvPr/>
        </p:nvSpPr>
        <p:spPr>
          <a:xfrm>
            <a:off x="8532439" y="6453336"/>
            <a:ext cx="611561" cy="4046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2457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958330" y="1703334"/>
          <a:ext cx="5184575" cy="316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Users\saryabykh\Desktop\Мои документы\Картинки и фотки, видио\Открытие катка на площади Ленина 2017\DSC04966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469" y="4228648"/>
            <a:ext cx="2956004" cy="18972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4" descr="C:\Users\saryabykh\Desktop\content_______________.jpg"/>
          <p:cNvPicPr>
            <a:picLocks noChangeAspect="1" noChangeArrowheads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 bwMode="auto">
          <a:xfrm>
            <a:off x="37572" y="1052736"/>
            <a:ext cx="2819904" cy="18814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584" name="Прямоугольник 1"/>
          <p:cNvSpPr>
            <a:spLocks noChangeArrowheads="1"/>
          </p:cNvSpPr>
          <p:nvPr/>
        </p:nvSpPr>
        <p:spPr bwMode="auto">
          <a:xfrm>
            <a:off x="2484438" y="974725"/>
            <a:ext cx="4464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населения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467338" y="1304764"/>
            <a:ext cx="2497186" cy="900100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лыжных трасс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6182672" y="2321848"/>
            <a:ext cx="2907125" cy="20271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6182672" y="4305930"/>
            <a:ext cx="2927760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Овал 13"/>
          <p:cNvSpPr/>
          <p:nvPr/>
        </p:nvSpPr>
        <p:spPr>
          <a:xfrm>
            <a:off x="8532439" y="6453336"/>
            <a:ext cx="611561" cy="4046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24593" name="Picture 18" descr="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3575" y="4652963"/>
            <a:ext cx="28797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AutoShape 19"/>
          <p:cNvSpPr>
            <a:spLocks noChangeArrowheads="1"/>
          </p:cNvSpPr>
          <p:nvPr/>
        </p:nvSpPr>
        <p:spPr bwMode="auto">
          <a:xfrm>
            <a:off x="1116013" y="3068638"/>
            <a:ext cx="1296987" cy="57467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121 каток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город Воронеж</a:t>
            </a:r>
          </a:p>
          <a:p>
            <a:pPr algn="ctr">
              <a:defRPr/>
            </a:pPr>
            <a:r>
              <a:rPr lang="ru-RU" b="1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</a:p>
        </p:txBody>
      </p:sp>
      <p:pic>
        <p:nvPicPr>
          <p:cNvPr id="2662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532439" y="6585163"/>
            <a:ext cx="611561" cy="2728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/>
        </p:nvSpPr>
        <p:spPr bwMode="auto">
          <a:xfrm>
            <a:off x="251520" y="908720"/>
            <a:ext cx="8712968" cy="864096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 defTabSz="1028700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требований безопасности во время проведения праздничных мероприятий и в период зимних каникул</a:t>
            </a:r>
          </a:p>
        </p:txBody>
      </p:sp>
      <p:sp>
        <p:nvSpPr>
          <p:cNvPr id="26634" name="Прямоугольник 54"/>
          <p:cNvSpPr>
            <a:spLocks noChangeArrowheads="1"/>
          </p:cNvSpPr>
          <p:nvPr/>
        </p:nvSpPr>
        <p:spPr bwMode="auto">
          <a:xfrm>
            <a:off x="971550" y="1628775"/>
            <a:ext cx="75612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Прямоугольник 1"/>
          <p:cNvSpPr>
            <a:spLocks noChangeArrowheads="1"/>
          </p:cNvSpPr>
          <p:nvPr/>
        </p:nvSpPr>
        <p:spPr bwMode="auto">
          <a:xfrm>
            <a:off x="539750" y="1773238"/>
            <a:ext cx="8424863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900" b="1">
                <a:latin typeface="Times New Roman" pitchFamily="18" charset="0"/>
                <a:cs typeface="Times New Roman" pitchFamily="18" charset="0"/>
              </a:rPr>
              <a:t>    назначение ответственных лиц за безопасное проведение новогодних мероприятий;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9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900" b="1">
                <a:latin typeface="Times New Roman" pitchFamily="18" charset="0"/>
                <a:cs typeface="Times New Roman" pitchFamily="18" charset="0"/>
              </a:rPr>
              <a:t>   принятие дополнительных организационных мер по обеспечению строгого пропускного режима во время проведения новогодних и рождественских  мероприятий;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9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900" b="1">
                <a:latin typeface="Times New Roman" pitchFamily="18" charset="0"/>
                <a:cs typeface="Times New Roman" pitchFamily="18" charset="0"/>
              </a:rPr>
              <a:t>   проведение дополнительных инструктажей с лицами, осуществляющими охрану учреждений;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9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900" b="1">
                <a:latin typeface="Times New Roman" pitchFamily="18" charset="0"/>
                <a:cs typeface="Times New Roman" pitchFamily="18" charset="0"/>
              </a:rPr>
              <a:t>  проведение  плановых и дополнительных инструктажей и практических занятий с работниками и обучающимися о порядке действий в условиях возникновения чрезвычайных ситуаций;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9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900" b="1">
                <a:latin typeface="Times New Roman" pitchFamily="18" charset="0"/>
                <a:cs typeface="Times New Roman" pitchFamily="18" charset="0"/>
              </a:rPr>
              <a:t>  запрещение использования  пиротехнических изделий  во время проведения новогодних праздников.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5116</TotalTime>
  <Words>353</Words>
  <Application>Microsoft Office PowerPoint</Application>
  <PresentationFormat>Экран (4:3)</PresentationFormat>
  <Paragraphs>81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УФБП АГО Г ВОРОНЕЖ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Ковалева-О-С</dc:creator>
  <cp:lastModifiedBy>Мамонова Д.А.</cp:lastModifiedBy>
  <cp:revision>608</cp:revision>
  <dcterms:created xsi:type="dcterms:W3CDTF">2014-04-16T07:09:19Z</dcterms:created>
  <dcterms:modified xsi:type="dcterms:W3CDTF">2018-12-03T12:23:48Z</dcterms:modified>
</cp:coreProperties>
</file>