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5" r:id="rId3"/>
    <p:sldId id="258" r:id="rId4"/>
    <p:sldId id="276" r:id="rId5"/>
    <p:sldId id="277" r:id="rId6"/>
    <p:sldId id="278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B338-8022-417D-9B94-0F9A47BBA38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503B9-3226-4BE2-A574-0C24F9304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03B9-3226-4BE2-A574-0C24F930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1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03B9-3226-4BE2-A574-0C24F930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03B9-3226-4BE2-A574-0C24F93040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8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03B9-3226-4BE2-A574-0C24F93040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8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2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6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7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6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5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5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1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0860-0131-43FA-800F-B34928ECB86E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6B54-6247-482B-969E-50672F32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301" y="33815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ForestSmooth" pitchFamily="2" charset="0"/>
              </a:rPr>
              <a:t>Схема транспортной доступности</a:t>
            </a:r>
            <a:endParaRPr lang="ru-RU" dirty="0">
              <a:latin typeface="ForestSmooth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74" y="1225338"/>
            <a:ext cx="7824851" cy="5533073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stCxn id="23" idx="3"/>
          </p:cNvCxnSpPr>
          <p:nvPr/>
        </p:nvCxnSpPr>
        <p:spPr>
          <a:xfrm>
            <a:off x="3696508" y="2387886"/>
            <a:ext cx="1056561" cy="3462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14132" y="2806575"/>
            <a:ext cx="2034191" cy="28608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63032" y="2039789"/>
            <a:ext cx="210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Транспортная доступность к территории парка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1759" y="1969196"/>
            <a:ext cx="2364749" cy="8373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363857" y="1723500"/>
            <a:ext cx="210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Территория участка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32584" y="1652908"/>
            <a:ext cx="2052153" cy="386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6645244" y="1811143"/>
            <a:ext cx="1587341" cy="15164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604884" y="2039789"/>
            <a:ext cx="3609855" cy="31116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029845" y="4329389"/>
            <a:ext cx="183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Жилая застройка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98571" y="4258797"/>
            <a:ext cx="2052153" cy="386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>
            <a:stCxn id="41" idx="1"/>
          </p:cNvCxnSpPr>
          <p:nvPr/>
        </p:nvCxnSpPr>
        <p:spPr>
          <a:xfrm flipH="1">
            <a:off x="7684470" y="4452238"/>
            <a:ext cx="1214101" cy="156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1" idx="1"/>
          </p:cNvCxnSpPr>
          <p:nvPr/>
        </p:nvCxnSpPr>
        <p:spPr>
          <a:xfrm flipH="1">
            <a:off x="6337426" y="4452238"/>
            <a:ext cx="2561145" cy="12152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9786" y="3779127"/>
            <a:ext cx="15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Существующие парковки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8513" y="3793402"/>
            <a:ext cx="1744731" cy="4653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>
            <a:stCxn id="14" idx="1"/>
          </p:cNvCxnSpPr>
          <p:nvPr/>
        </p:nvCxnSpPr>
        <p:spPr>
          <a:xfrm flipV="1">
            <a:off x="2183574" y="2315458"/>
            <a:ext cx="3144998" cy="16764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4" idx="1"/>
          </p:cNvCxnSpPr>
          <p:nvPr/>
        </p:nvCxnSpPr>
        <p:spPr>
          <a:xfrm>
            <a:off x="2183574" y="3991875"/>
            <a:ext cx="1798046" cy="2669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7" y="631293"/>
            <a:ext cx="527515" cy="5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611" y="-808522"/>
            <a:ext cx="12710543" cy="8984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301" y="33815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ForestSmooth" pitchFamily="2" charset="0"/>
              </a:rPr>
              <a:t>Функциональное зонирование</a:t>
            </a:r>
            <a:endParaRPr lang="ru-RU" dirty="0">
              <a:latin typeface="ForestSmooth" pitchFamily="2" charset="0"/>
            </a:endParaRPr>
          </a:p>
        </p:txBody>
      </p:sp>
      <p:cxnSp>
        <p:nvCxnSpPr>
          <p:cNvPr id="18" name="Прямая со стрелкой 17"/>
          <p:cNvCxnSpPr>
            <a:stCxn id="23" idx="3"/>
          </p:cNvCxnSpPr>
          <p:nvPr/>
        </p:nvCxnSpPr>
        <p:spPr>
          <a:xfrm flipV="1">
            <a:off x="3696508" y="1969196"/>
            <a:ext cx="2817461" cy="2661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53872" y="2004493"/>
            <a:ext cx="210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ForestSmooth" pitchFamily="2" charset="0"/>
              </a:rPr>
              <a:t>Зона дрессировки собак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2998" y="1969197"/>
            <a:ext cx="2003510" cy="5322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363857" y="1723500"/>
            <a:ext cx="210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Зона спортивных сооружений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32584" y="1652907"/>
            <a:ext cx="2233474" cy="5322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6645244" y="1811143"/>
            <a:ext cx="1587341" cy="15164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029845" y="4329389"/>
            <a:ext cx="1100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Зона троп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98571" y="4258797"/>
            <a:ext cx="1232257" cy="386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>
            <a:stCxn id="41" idx="1"/>
          </p:cNvCxnSpPr>
          <p:nvPr/>
        </p:nvCxnSpPr>
        <p:spPr>
          <a:xfrm flipH="1">
            <a:off x="6545655" y="4452238"/>
            <a:ext cx="23529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0116" y="2708285"/>
            <a:ext cx="17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Зона </a:t>
            </a:r>
            <a:r>
              <a:rPr lang="ru-RU" sz="1200" dirty="0" smtClean="0">
                <a:latin typeface="ForestSmooth" pitchFamily="2" charset="0"/>
              </a:rPr>
              <a:t>ярм</a:t>
            </a:r>
            <a:r>
              <a:rPr lang="ru-RU" sz="1200" dirty="0">
                <a:latin typeface="ForestSmooth" pitchFamily="2" charset="0"/>
              </a:rPr>
              <a:t>а</a:t>
            </a:r>
            <a:r>
              <a:rPr lang="ru-RU" sz="1200" dirty="0" smtClean="0">
                <a:latin typeface="ForestSmooth" pitchFamily="2" charset="0"/>
              </a:rPr>
              <a:t>рочных </a:t>
            </a:r>
            <a:r>
              <a:rPr lang="ru-RU" sz="1200" dirty="0" smtClean="0">
                <a:latin typeface="ForestSmooth" pitchFamily="2" charset="0"/>
              </a:rPr>
              <a:t>площадок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8843" y="2722560"/>
            <a:ext cx="1744731" cy="4653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>
            <a:stCxn id="49" idx="3"/>
          </p:cNvCxnSpPr>
          <p:nvPr/>
        </p:nvCxnSpPr>
        <p:spPr>
          <a:xfrm>
            <a:off x="2183574" y="2955258"/>
            <a:ext cx="3221345" cy="1681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8" y="645722"/>
            <a:ext cx="527515" cy="594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74366" y="3496454"/>
            <a:ext cx="15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Зона </a:t>
            </a:r>
            <a:r>
              <a:rPr lang="ru-RU" sz="1200" dirty="0" err="1" smtClean="0">
                <a:latin typeface="ForestSmooth" pitchFamily="2" charset="0"/>
              </a:rPr>
              <a:t>фудкорта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43093" y="3510729"/>
            <a:ext cx="1744731" cy="3300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987824" y="3659269"/>
            <a:ext cx="1891994" cy="2970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32151" y="4506028"/>
            <a:ext cx="151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Зона детской площадки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0878" y="4520303"/>
            <a:ext cx="1744731" cy="4473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741430" y="4384370"/>
            <a:ext cx="2228922" cy="3118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33324" y="5490995"/>
            <a:ext cx="15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Зона отдыха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02051" y="5505270"/>
            <a:ext cx="1744731" cy="3068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3442603" y="4861865"/>
            <a:ext cx="1264534" cy="8192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>
                <a:latin typeface="ForestSmooth" pitchFamily="2" charset="0"/>
              </a:rPr>
              <a:t>фотоанализ</a:t>
            </a:r>
            <a:endParaRPr lang="ru-RU" dirty="0">
              <a:latin typeface="ForestSmoot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942" y="1172385"/>
            <a:ext cx="24711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ForestSmooth" pitchFamily="2" charset="0"/>
              </a:rPr>
              <a:t>Территория подходит для реализации проекта. В целях сохранения леса и предотвращения вырубки расположение </a:t>
            </a:r>
            <a:r>
              <a:rPr lang="ru-RU" sz="1050" dirty="0" smtClean="0">
                <a:latin typeface="ForestSmooth" pitchFamily="2" charset="0"/>
              </a:rPr>
              <a:t>ярмарочных </a:t>
            </a:r>
            <a:r>
              <a:rPr lang="ru-RU" sz="1050" dirty="0" smtClean="0">
                <a:latin typeface="ForestSmooth" pitchFamily="2" charset="0"/>
              </a:rPr>
              <a:t>зон формируется на открытых естественным путем пространствах.</a:t>
            </a:r>
            <a:endParaRPr lang="ru-RU" sz="1050" dirty="0">
              <a:latin typeface="ForestSmooth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1" y="1325563"/>
            <a:ext cx="8827895" cy="4965690"/>
          </a:xfrm>
          <a:prstGeom prst="rect">
            <a:avLst/>
          </a:prstGeom>
        </p:spPr>
      </p:pic>
      <p:cxnSp>
        <p:nvCxnSpPr>
          <p:cNvPr id="18" name="Соединительная линия уступом 17"/>
          <p:cNvCxnSpPr>
            <a:endCxn id="19" idx="1"/>
          </p:cNvCxnSpPr>
          <p:nvPr/>
        </p:nvCxnSpPr>
        <p:spPr>
          <a:xfrm>
            <a:off x="5554639" y="3166100"/>
            <a:ext cx="4400589" cy="56423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28" y="2970879"/>
            <a:ext cx="2026782" cy="1518901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>
            <a:endCxn id="5" idx="3"/>
          </p:cNvCxnSpPr>
          <p:nvPr/>
        </p:nvCxnSpPr>
        <p:spPr>
          <a:xfrm rot="10800000">
            <a:off x="2700061" y="3512699"/>
            <a:ext cx="2731749" cy="554334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9" y="2601080"/>
            <a:ext cx="2432881" cy="1823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9" y="4468017"/>
            <a:ext cx="2432881" cy="1823236"/>
          </a:xfrm>
          <a:prstGeom prst="rect">
            <a:avLst/>
          </a:prstGeom>
        </p:spPr>
      </p:pic>
      <p:cxnSp>
        <p:nvCxnSpPr>
          <p:cNvPr id="14" name="Соединительная линия уступом 13"/>
          <p:cNvCxnSpPr>
            <a:endCxn id="11" idx="3"/>
          </p:cNvCxnSpPr>
          <p:nvPr/>
        </p:nvCxnSpPr>
        <p:spPr>
          <a:xfrm rot="10800000" flipV="1">
            <a:off x="2700060" y="4424317"/>
            <a:ext cx="2322316" cy="955318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endCxn id="20" idx="1"/>
          </p:cNvCxnSpPr>
          <p:nvPr/>
        </p:nvCxnSpPr>
        <p:spPr>
          <a:xfrm>
            <a:off x="6237027" y="4567474"/>
            <a:ext cx="3718201" cy="75945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28" y="4567474"/>
            <a:ext cx="2026782" cy="1518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28" y="1399246"/>
            <a:ext cx="1993475" cy="1493939"/>
          </a:xfrm>
          <a:prstGeom prst="rect">
            <a:avLst/>
          </a:prstGeom>
        </p:spPr>
      </p:pic>
      <p:cxnSp>
        <p:nvCxnSpPr>
          <p:cNvPr id="23" name="Соединительная линия уступом 22"/>
          <p:cNvCxnSpPr>
            <a:endCxn id="21" idx="1"/>
          </p:cNvCxnSpPr>
          <p:nvPr/>
        </p:nvCxnSpPr>
        <p:spPr>
          <a:xfrm flipV="1">
            <a:off x="6237027" y="2146216"/>
            <a:ext cx="3718201" cy="272914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191031" y="2375717"/>
            <a:ext cx="136613" cy="115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6709" y="3102086"/>
            <a:ext cx="146317" cy="128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651" y="4003020"/>
            <a:ext cx="146317" cy="128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3156" y="4477300"/>
            <a:ext cx="146317" cy="128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2376" y="4349273"/>
            <a:ext cx="146317" cy="1280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7179" y="293449"/>
            <a:ext cx="124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ForestSmooth" pitchFamily="2" charset="0"/>
              </a:rPr>
              <a:t>Размеры парка:</a:t>
            </a:r>
          </a:p>
          <a:p>
            <a:pPr algn="just"/>
            <a:r>
              <a:rPr lang="ru-RU" sz="1050" dirty="0" smtClean="0">
                <a:latin typeface="ForestSmooth" pitchFamily="2" charset="0"/>
              </a:rPr>
              <a:t>Длина:449 м.</a:t>
            </a:r>
          </a:p>
          <a:p>
            <a:pPr algn="just"/>
            <a:r>
              <a:rPr lang="ru-RU" sz="1050" dirty="0" smtClean="0">
                <a:latin typeface="ForestSmooth" pitchFamily="2" charset="0"/>
              </a:rPr>
              <a:t>Ширина:270 м</a:t>
            </a:r>
          </a:p>
          <a:p>
            <a:pPr algn="just"/>
            <a:r>
              <a:rPr lang="en-US" sz="1050" dirty="0" smtClean="0">
                <a:latin typeface="ForestSmooth" pitchFamily="2" charset="0"/>
              </a:rPr>
              <a:t>S</a:t>
            </a:r>
            <a:r>
              <a:rPr lang="ru-RU" sz="1050" dirty="0" smtClean="0">
                <a:latin typeface="ForestSmooth" pitchFamily="2" charset="0"/>
              </a:rPr>
              <a:t>: 121 230 м. кв..</a:t>
            </a:r>
            <a:endParaRPr lang="ru-RU" sz="1050" dirty="0">
              <a:latin typeface="ForestSmoo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248"/>
            <a:ext cx="11916891" cy="8423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301" y="33815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ForestSmooth" pitchFamily="2" charset="0"/>
              </a:rPr>
              <a:t>Генеральный план</a:t>
            </a:r>
            <a:endParaRPr lang="ru-RU" dirty="0">
              <a:latin typeface="ForestSmooth" pitchFamily="2" charset="0"/>
            </a:endParaRPr>
          </a:p>
        </p:txBody>
      </p:sp>
      <p:cxnSp>
        <p:nvCxnSpPr>
          <p:cNvPr id="18" name="Прямая со стрелкой 17"/>
          <p:cNvCxnSpPr>
            <a:stCxn id="23" idx="3"/>
          </p:cNvCxnSpPr>
          <p:nvPr/>
        </p:nvCxnSpPr>
        <p:spPr>
          <a:xfrm>
            <a:off x="4318359" y="1685802"/>
            <a:ext cx="2661863" cy="4603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75723" y="1454969"/>
            <a:ext cx="210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ForestSmooth" pitchFamily="2" charset="0"/>
              </a:rPr>
              <a:t>Площадка для дрессировки собак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14849" y="1419673"/>
            <a:ext cx="2003510" cy="5322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363857" y="1723500"/>
            <a:ext cx="210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Площадка для тенниса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94576" y="1723500"/>
            <a:ext cx="1899626" cy="27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6707236" y="1857155"/>
            <a:ext cx="1587340" cy="16112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029845" y="4329389"/>
            <a:ext cx="129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велодорожка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98571" y="4258797"/>
            <a:ext cx="1295631" cy="386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>
            <a:stCxn id="41" idx="1"/>
          </p:cNvCxnSpPr>
          <p:nvPr/>
        </p:nvCxnSpPr>
        <p:spPr>
          <a:xfrm flipH="1" flipV="1">
            <a:off x="6916849" y="4329390"/>
            <a:ext cx="1981722" cy="1228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56885" y="2283270"/>
            <a:ext cx="860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сцена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881375" y="2282096"/>
            <a:ext cx="788695" cy="372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>
            <a:stCxn id="49" idx="3"/>
          </p:cNvCxnSpPr>
          <p:nvPr/>
        </p:nvCxnSpPr>
        <p:spPr>
          <a:xfrm>
            <a:off x="2670070" y="2468266"/>
            <a:ext cx="3024560" cy="13051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17" y="615628"/>
            <a:ext cx="527515" cy="594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35179" y="3479304"/>
            <a:ext cx="161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ForestSmooth" pitchFamily="2" charset="0"/>
              </a:rPr>
              <a:t>фудкорт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3906" y="3493579"/>
            <a:ext cx="991211" cy="3300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987824" y="3659269"/>
            <a:ext cx="2142472" cy="3139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32151" y="4506028"/>
            <a:ext cx="1862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Детские площадки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0879" y="4520303"/>
            <a:ext cx="1740552" cy="2386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stCxn id="36" idx="3"/>
          </p:cNvCxnSpPr>
          <p:nvPr/>
        </p:nvCxnSpPr>
        <p:spPr>
          <a:xfrm flipV="1">
            <a:off x="2741431" y="4438731"/>
            <a:ext cx="2388865" cy="2008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33324" y="5490995"/>
            <a:ext cx="15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Зона отдыха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02051" y="5505270"/>
            <a:ext cx="1744731" cy="3068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3446782" y="5082564"/>
            <a:ext cx="2511663" cy="5840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934539" y="3665430"/>
            <a:ext cx="129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 </a:t>
            </a:r>
            <a:r>
              <a:rPr lang="ru-RU" sz="1200" dirty="0" smtClean="0">
                <a:latin typeface="ForestSmooth" pitchFamily="2" charset="0"/>
              </a:rPr>
              <a:t>дорожка </a:t>
            </a:r>
            <a:r>
              <a:rPr lang="ru-RU" sz="1200" dirty="0">
                <a:latin typeface="ForestSmooth" pitchFamily="2" charset="0"/>
              </a:rPr>
              <a:t>д</a:t>
            </a:r>
            <a:r>
              <a:rPr lang="ru-RU" sz="1200" dirty="0" smtClean="0">
                <a:latin typeface="ForestSmooth" pitchFamily="2" charset="0"/>
              </a:rPr>
              <a:t>ля </a:t>
            </a:r>
            <a:r>
              <a:rPr lang="ru-RU" sz="1200" dirty="0" smtClean="0">
                <a:latin typeface="ForestSmooth" pitchFamily="2" charset="0"/>
              </a:rPr>
              <a:t>пробежек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803265" y="3594838"/>
            <a:ext cx="1422379" cy="541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>
            <a:stCxn id="42" idx="1"/>
          </p:cNvCxnSpPr>
          <p:nvPr/>
        </p:nvCxnSpPr>
        <p:spPr>
          <a:xfrm flipH="1">
            <a:off x="6916849" y="3865393"/>
            <a:ext cx="1886416" cy="1272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05803" y="2011065"/>
            <a:ext cx="12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ForestSmooth" pitchFamily="2" charset="0"/>
              </a:rPr>
              <a:t>Ярмарочные </a:t>
            </a:r>
            <a:r>
              <a:rPr lang="ru-RU" sz="1200" dirty="0" smtClean="0">
                <a:latin typeface="ForestSmooth" pitchFamily="2" charset="0"/>
              </a:rPr>
              <a:t>зоны</a:t>
            </a:r>
            <a:endParaRPr lang="ru-RU" sz="1200" dirty="0">
              <a:latin typeface="ForestSmooth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30293" y="2009891"/>
            <a:ext cx="1275585" cy="3968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51" idx="3"/>
          </p:cNvCxnSpPr>
          <p:nvPr/>
        </p:nvCxnSpPr>
        <p:spPr>
          <a:xfrm>
            <a:off x="5805878" y="2208311"/>
            <a:ext cx="768903" cy="764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958278" y="2360711"/>
            <a:ext cx="170918" cy="11328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4478" y="293976"/>
            <a:ext cx="1762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ForestSmooth" pitchFamily="2" charset="0"/>
              </a:rPr>
              <a:t>Диаметр участков под площадки: 10-12 м.</a:t>
            </a:r>
            <a:endParaRPr lang="ru-RU" sz="1050" dirty="0">
              <a:latin typeface="ForestSmoo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90" y="-417718"/>
            <a:ext cx="11916891" cy="8423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65" y="10257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latin typeface="ForestSmooth" pitchFamily="2" charset="0"/>
              </a:rPr>
              <a:t>Генеральный план.</a:t>
            </a:r>
            <a:endParaRPr lang="ru-RU" dirty="0">
              <a:latin typeface="ForestSmooth" pitchFamily="2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70997" y="3273994"/>
            <a:ext cx="1870960" cy="5199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355" y="937240"/>
            <a:ext cx="6719255" cy="37795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2068" y="4606668"/>
            <a:ext cx="176240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ForestSmooth" pitchFamily="2" charset="0"/>
              </a:rPr>
              <a:t>Сан. </a:t>
            </a:r>
            <a:r>
              <a:rPr lang="ru-RU" sz="2000" dirty="0" smtClean="0">
                <a:latin typeface="ForestSmooth" pitchFamily="2" charset="0"/>
              </a:rPr>
              <a:t>узлы </a:t>
            </a:r>
            <a:r>
              <a:rPr lang="ru-RU" sz="2000" dirty="0" smtClean="0">
                <a:latin typeface="ForestSmooth" pitchFamily="2" charset="0"/>
              </a:rPr>
              <a:t>на территории</a:t>
            </a:r>
            <a:endParaRPr lang="ru-RU" sz="2000" dirty="0">
              <a:latin typeface="ForestSmooth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52" y="1179481"/>
            <a:ext cx="9295686" cy="5228823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5472752" y="3643953"/>
            <a:ext cx="1064526" cy="149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20386" y="684551"/>
            <a:ext cx="176240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ForestSmooth" pitchFamily="2" charset="0"/>
              </a:rPr>
              <a:t>Сцена-амфитеатр</a:t>
            </a:r>
            <a:endParaRPr lang="ru-RU" sz="2000" dirty="0">
              <a:latin typeface="ForestSmooth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75" y="434274"/>
            <a:ext cx="527515" cy="5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90" y="-417718"/>
            <a:ext cx="11916891" cy="8423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65" y="10257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orestSmooth" pitchFamily="2" charset="0"/>
              </a:rPr>
              <a:t>Генеральный план.</a:t>
            </a:r>
            <a:endParaRPr lang="ru-RU" dirty="0">
              <a:solidFill>
                <a:schemeClr val="bg1"/>
              </a:solidFill>
              <a:latin typeface="ForestSmooth" pitchFamily="2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70997" y="3273994"/>
            <a:ext cx="1698944" cy="519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5825" y="4276929"/>
            <a:ext cx="176240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ForestSmooth" pitchFamily="2" charset="0"/>
              </a:rPr>
              <a:t>павильоны общепита</a:t>
            </a:r>
            <a:endParaRPr lang="ru-RU" sz="2000" dirty="0">
              <a:latin typeface="ForestSmooth" pitchFamily="2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472752" y="3643953"/>
            <a:ext cx="1064526" cy="149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75" y="434274"/>
            <a:ext cx="527515" cy="5940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1595870"/>
            <a:ext cx="4468137" cy="25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9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122</Words>
  <Application>Microsoft Office PowerPoint</Application>
  <PresentationFormat>Произвольный</PresentationFormat>
  <Paragraphs>39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Схема транспортной доступности</vt:lpstr>
      <vt:lpstr>Функциональное зонирование</vt:lpstr>
      <vt:lpstr>фотоанализ</vt:lpstr>
      <vt:lpstr>Генеральный план</vt:lpstr>
      <vt:lpstr>Генеральный план.</vt:lpstr>
      <vt:lpstr>Генеральный план.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Dana Kalitchenko</dc:creator>
  <cp:lastModifiedBy>Мамонова Д.А.</cp:lastModifiedBy>
  <cp:revision>119</cp:revision>
  <cp:lastPrinted>2019-04-23T04:58:54Z</cp:lastPrinted>
  <dcterms:created xsi:type="dcterms:W3CDTF">2019-04-03T11:28:03Z</dcterms:created>
  <dcterms:modified xsi:type="dcterms:W3CDTF">2019-04-23T05:27:04Z</dcterms:modified>
</cp:coreProperties>
</file>