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326" r:id="rId3"/>
    <p:sldId id="328" r:id="rId4"/>
    <p:sldId id="331" r:id="rId5"/>
    <p:sldId id="332" r:id="rId6"/>
    <p:sldId id="329" r:id="rId7"/>
    <p:sldId id="327" r:id="rId8"/>
    <p:sldId id="334" r:id="rId9"/>
    <p:sldId id="333" r:id="rId10"/>
    <p:sldId id="335" r:id="rId11"/>
    <p:sldId id="336" r:id="rId12"/>
    <p:sldId id="337" r:id="rId13"/>
    <p:sldId id="338" r:id="rId14"/>
    <p:sldId id="339" r:id="rId15"/>
    <p:sldId id="340" r:id="rId16"/>
    <p:sldId id="330" r:id="rId17"/>
    <p:sldId id="341" r:id="rId18"/>
    <p:sldId id="31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6" autoAdjust="0"/>
    <p:restoredTop sz="93185" autoAdjust="0"/>
  </p:normalViewPr>
  <p:slideViewPr>
    <p:cSldViewPr>
      <p:cViewPr>
        <p:scale>
          <a:sx n="77" d="100"/>
          <a:sy n="77" d="100"/>
        </p:scale>
        <p:origin x="-810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225044-FE8F-E645-BA35-D141CD70EC3F}" type="doc">
      <dgm:prSet loTypeId="urn:microsoft.com/office/officeart/2005/8/layout/hList9" loCatId="" qsTypeId="urn:microsoft.com/office/officeart/2005/8/quickstyle/simple4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BEA281EA-CF6F-7046-8461-8CFA4CABC254}">
      <dgm:prSet phldrT="[Текст]"/>
      <dgm:spPr/>
      <dgm:t>
        <a:bodyPr/>
        <a:lstStyle/>
        <a:p>
          <a:r>
            <a:rPr lang="ru-RU" dirty="0" smtClean="0"/>
            <a:t>1 этап</a:t>
          </a:r>
          <a:endParaRPr lang="ru-RU" dirty="0"/>
        </a:p>
      </dgm:t>
    </dgm:pt>
    <dgm:pt modelId="{42E5F9B7-CA44-8B4C-8902-1D5D4B88B804}" type="parTrans" cxnId="{EFD6BB6E-884F-B641-9178-677EB62F0E0C}">
      <dgm:prSet/>
      <dgm:spPr/>
      <dgm:t>
        <a:bodyPr/>
        <a:lstStyle/>
        <a:p>
          <a:endParaRPr lang="ru-RU"/>
        </a:p>
      </dgm:t>
    </dgm:pt>
    <dgm:pt modelId="{0A7F7475-CB6D-1B41-8034-4878942BADAC}" type="sibTrans" cxnId="{EFD6BB6E-884F-B641-9178-677EB62F0E0C}">
      <dgm:prSet/>
      <dgm:spPr/>
      <dgm:t>
        <a:bodyPr/>
        <a:lstStyle/>
        <a:p>
          <a:endParaRPr lang="ru-RU"/>
        </a:p>
      </dgm:t>
    </dgm:pt>
    <dgm:pt modelId="{DB02664B-989D-8446-9E38-8241DF3B1211}">
      <dgm:prSet phldrT="[Текст]"/>
      <dgm:spPr/>
      <dgm:t>
        <a:bodyPr/>
        <a:lstStyle/>
        <a:p>
          <a:r>
            <a:rPr lang="ru-RU" dirty="0" smtClean="0"/>
            <a:t>2 этап</a:t>
          </a:r>
          <a:endParaRPr lang="ru-RU" dirty="0"/>
        </a:p>
      </dgm:t>
    </dgm:pt>
    <dgm:pt modelId="{D6FEDF7B-0FD8-9E44-84C0-1DED02AF68EC}" type="parTrans" cxnId="{E40E1F6C-F433-3543-B387-00B053C04A9E}">
      <dgm:prSet/>
      <dgm:spPr/>
      <dgm:t>
        <a:bodyPr/>
        <a:lstStyle/>
        <a:p>
          <a:endParaRPr lang="ru-RU"/>
        </a:p>
      </dgm:t>
    </dgm:pt>
    <dgm:pt modelId="{C70E4DAE-C8C0-114F-A4F1-AEAB77E292F5}" type="sibTrans" cxnId="{E40E1F6C-F433-3543-B387-00B053C04A9E}">
      <dgm:prSet/>
      <dgm:spPr/>
      <dgm:t>
        <a:bodyPr/>
        <a:lstStyle/>
        <a:p>
          <a:endParaRPr lang="ru-RU"/>
        </a:p>
      </dgm:t>
    </dgm:pt>
    <dgm:pt modelId="{222246C4-8224-E345-8A93-DCA2AD74020A}">
      <dgm:prSet phldrT="[Текст]"/>
      <dgm:spPr/>
      <dgm:t>
        <a:bodyPr/>
        <a:lstStyle/>
        <a:p>
          <a:r>
            <a:rPr lang="ru-RU" dirty="0" smtClean="0"/>
            <a:t>3 этап</a:t>
          </a:r>
          <a:endParaRPr lang="ru-RU" dirty="0"/>
        </a:p>
      </dgm:t>
    </dgm:pt>
    <dgm:pt modelId="{19EEAE5B-C4D6-8442-85F4-C053322B1340}" type="parTrans" cxnId="{B630574F-9233-AB4B-A4DD-473ED14472F2}">
      <dgm:prSet/>
      <dgm:spPr/>
      <dgm:t>
        <a:bodyPr/>
        <a:lstStyle/>
        <a:p>
          <a:endParaRPr lang="ru-RU"/>
        </a:p>
      </dgm:t>
    </dgm:pt>
    <dgm:pt modelId="{2C27F40B-5E1E-474F-8023-4E93034B8B50}" type="sibTrans" cxnId="{B630574F-9233-AB4B-A4DD-473ED14472F2}">
      <dgm:prSet/>
      <dgm:spPr/>
      <dgm:t>
        <a:bodyPr/>
        <a:lstStyle/>
        <a:p>
          <a:endParaRPr lang="ru-RU"/>
        </a:p>
      </dgm:t>
    </dgm:pt>
    <dgm:pt modelId="{311EC9E3-ACB2-204D-9A68-3EDF8CF0A067}">
      <dgm:prSet phldrT="[Текст]" custT="1"/>
      <dgm:spPr/>
      <dgm:t>
        <a:bodyPr/>
        <a:lstStyle/>
        <a:p>
          <a:r>
            <a:rPr lang="ru-RU" sz="1300" dirty="0" smtClean="0"/>
            <a:t>Сбор, обработка и систематизация исходных данных</a:t>
          </a:r>
          <a:endParaRPr lang="ru-RU" sz="1300" dirty="0"/>
        </a:p>
      </dgm:t>
    </dgm:pt>
    <dgm:pt modelId="{23886576-C943-FF47-83A8-52CD3D7AEAAE}" type="parTrans" cxnId="{28CC7B68-4902-B545-920E-0D82F027514C}">
      <dgm:prSet/>
      <dgm:spPr/>
      <dgm:t>
        <a:bodyPr/>
        <a:lstStyle/>
        <a:p>
          <a:endParaRPr lang="ru-RU"/>
        </a:p>
      </dgm:t>
    </dgm:pt>
    <dgm:pt modelId="{622F1C56-821E-8245-980B-0509889AC9D5}" type="sibTrans" cxnId="{28CC7B68-4902-B545-920E-0D82F027514C}">
      <dgm:prSet/>
      <dgm:spPr/>
      <dgm:t>
        <a:bodyPr/>
        <a:lstStyle/>
        <a:p>
          <a:endParaRPr lang="ru-RU"/>
        </a:p>
      </dgm:t>
    </dgm:pt>
    <dgm:pt modelId="{46FCAAB9-3281-814D-B30C-B79D80D1CFA9}">
      <dgm:prSet phldrT="[Текст]" custT="1"/>
      <dgm:spPr/>
      <dgm:t>
        <a:bodyPr/>
        <a:lstStyle/>
        <a:p>
          <a:r>
            <a:rPr lang="ru-RU" sz="1300" dirty="0" smtClean="0"/>
            <a:t>Подготовка  материалов для установления границ населенного пункта город Воронеж</a:t>
          </a:r>
          <a:endParaRPr lang="ru-RU" sz="1300" dirty="0"/>
        </a:p>
      </dgm:t>
    </dgm:pt>
    <dgm:pt modelId="{71F4A3A4-334D-EB44-965C-BEA1727E8313}" type="parTrans" cxnId="{52D4B1C3-EB91-C447-B180-FAC07C355EDA}">
      <dgm:prSet/>
      <dgm:spPr/>
      <dgm:t>
        <a:bodyPr/>
        <a:lstStyle/>
        <a:p>
          <a:endParaRPr lang="ru-RU"/>
        </a:p>
      </dgm:t>
    </dgm:pt>
    <dgm:pt modelId="{4390842F-A538-7F47-97B7-576E4FF2DF09}" type="sibTrans" cxnId="{52D4B1C3-EB91-C447-B180-FAC07C355EDA}">
      <dgm:prSet/>
      <dgm:spPr/>
      <dgm:t>
        <a:bodyPr/>
        <a:lstStyle/>
        <a:p>
          <a:endParaRPr lang="ru-RU"/>
        </a:p>
      </dgm:t>
    </dgm:pt>
    <dgm:pt modelId="{E0FA4EC1-4902-0044-B4B7-F400EF772AE9}">
      <dgm:prSet phldrT="[Текст]" custT="1"/>
      <dgm:spPr/>
      <dgm:t>
        <a:bodyPr/>
        <a:lstStyle/>
        <a:p>
          <a:pPr algn="l"/>
          <a:r>
            <a:rPr lang="ru-RU" sz="1300" dirty="0" smtClean="0"/>
            <a:t>Разработка Концепции пространственного развития городского округа город Воронеж</a:t>
          </a:r>
          <a:endParaRPr lang="ru-RU" sz="1300" dirty="0"/>
        </a:p>
      </dgm:t>
    </dgm:pt>
    <dgm:pt modelId="{1E2881D5-C3CB-1B48-9F4A-0AAFE2DBD1D3}" type="parTrans" cxnId="{0D70552A-8EAD-AE45-8D2B-4BB958AFF71F}">
      <dgm:prSet/>
      <dgm:spPr/>
      <dgm:t>
        <a:bodyPr/>
        <a:lstStyle/>
        <a:p>
          <a:endParaRPr lang="ru-RU"/>
        </a:p>
      </dgm:t>
    </dgm:pt>
    <dgm:pt modelId="{9D7DAED1-CE5B-DE40-BC9D-F46EB9F487E3}" type="sibTrans" cxnId="{0D70552A-8EAD-AE45-8D2B-4BB958AFF71F}">
      <dgm:prSet/>
      <dgm:spPr/>
      <dgm:t>
        <a:bodyPr/>
        <a:lstStyle/>
        <a:p>
          <a:endParaRPr lang="ru-RU"/>
        </a:p>
      </dgm:t>
    </dgm:pt>
    <dgm:pt modelId="{DF2B3C4C-34C9-0F49-8A32-FCD53CC10D8A}">
      <dgm:prSet phldrT="[Текст]" custT="1"/>
      <dgm:spPr/>
      <dgm:t>
        <a:bodyPr/>
        <a:lstStyle/>
        <a:p>
          <a:pPr algn="l"/>
          <a:r>
            <a:rPr lang="ru-RU" sz="1300" dirty="0" smtClean="0"/>
            <a:t>Согласование материалов для установления границ</a:t>
          </a:r>
          <a:endParaRPr lang="ru-RU" sz="1300" dirty="0"/>
        </a:p>
      </dgm:t>
    </dgm:pt>
    <dgm:pt modelId="{EE8CC401-D095-F349-A32F-D24D85BD119E}" type="parTrans" cxnId="{B21C846F-FED9-F74D-9693-3D9EFF9CDB4A}">
      <dgm:prSet/>
      <dgm:spPr/>
      <dgm:t>
        <a:bodyPr/>
        <a:lstStyle/>
        <a:p>
          <a:endParaRPr lang="ru-RU"/>
        </a:p>
      </dgm:t>
    </dgm:pt>
    <dgm:pt modelId="{DE99BFC5-67E6-A247-BA9C-C9F225ED9BA3}" type="sibTrans" cxnId="{B21C846F-FED9-F74D-9693-3D9EFF9CDB4A}">
      <dgm:prSet/>
      <dgm:spPr/>
      <dgm:t>
        <a:bodyPr/>
        <a:lstStyle/>
        <a:p>
          <a:endParaRPr lang="ru-RU"/>
        </a:p>
      </dgm:t>
    </dgm:pt>
    <dgm:pt modelId="{6F3FAB01-42B3-0540-8FE0-26B70985C72A}">
      <dgm:prSet phldrT="[Текст]" custT="1"/>
      <dgm:spPr/>
      <dgm:t>
        <a:bodyPr/>
        <a:lstStyle/>
        <a:p>
          <a:pPr algn="l"/>
          <a:r>
            <a:rPr lang="ru-RU" sz="1300" dirty="0" smtClean="0"/>
            <a:t>Подготовка проекта Генерального плана на 2021 -2041 годы</a:t>
          </a:r>
          <a:endParaRPr lang="ru-RU" sz="1300" dirty="0"/>
        </a:p>
      </dgm:t>
    </dgm:pt>
    <dgm:pt modelId="{1D05494C-9AFA-234F-8BE3-6CAC068B1054}" type="parTrans" cxnId="{F41AF688-0E99-0847-BAF4-6F47E7CCD68F}">
      <dgm:prSet/>
      <dgm:spPr/>
      <dgm:t>
        <a:bodyPr/>
        <a:lstStyle/>
        <a:p>
          <a:endParaRPr lang="ru-RU"/>
        </a:p>
      </dgm:t>
    </dgm:pt>
    <dgm:pt modelId="{92D19F0F-4166-C848-B7A9-7497E190B81B}" type="sibTrans" cxnId="{F41AF688-0E99-0847-BAF4-6F47E7CCD68F}">
      <dgm:prSet/>
      <dgm:spPr/>
      <dgm:t>
        <a:bodyPr/>
        <a:lstStyle/>
        <a:p>
          <a:endParaRPr lang="ru-RU"/>
        </a:p>
      </dgm:t>
    </dgm:pt>
    <dgm:pt modelId="{A5155B1A-B5D4-CA42-86B6-B46EE7F96D17}">
      <dgm:prSet phldrT="[Текст]" custT="1"/>
      <dgm:spPr/>
      <dgm:t>
        <a:bodyPr/>
        <a:lstStyle/>
        <a:p>
          <a:r>
            <a:rPr lang="ru-RU" sz="1300" dirty="0" smtClean="0"/>
            <a:t>Рассмотрение проекта Генерального плана на публичных слушаниях</a:t>
          </a:r>
          <a:endParaRPr lang="ru-RU" sz="1300" dirty="0"/>
        </a:p>
      </dgm:t>
    </dgm:pt>
    <dgm:pt modelId="{A34535B5-86FB-A54D-9448-C06CA00F2BFF}" type="parTrans" cxnId="{94C5425C-022C-4A49-82D6-CD02FC2BDB7A}">
      <dgm:prSet/>
      <dgm:spPr/>
      <dgm:t>
        <a:bodyPr/>
        <a:lstStyle/>
        <a:p>
          <a:endParaRPr lang="ru-RU"/>
        </a:p>
      </dgm:t>
    </dgm:pt>
    <dgm:pt modelId="{8336E340-BAD7-EC48-8CE3-9C42B1AD7AFC}" type="sibTrans" cxnId="{94C5425C-022C-4A49-82D6-CD02FC2BDB7A}">
      <dgm:prSet/>
      <dgm:spPr/>
      <dgm:t>
        <a:bodyPr/>
        <a:lstStyle/>
        <a:p>
          <a:endParaRPr lang="ru-RU"/>
        </a:p>
      </dgm:t>
    </dgm:pt>
    <dgm:pt modelId="{7F4FB0D5-B07A-104D-9070-7D2ACB3C9B03}">
      <dgm:prSet phldrT="[Текст]" custT="1"/>
      <dgm:spPr/>
      <dgm:t>
        <a:bodyPr/>
        <a:lstStyle/>
        <a:p>
          <a:r>
            <a:rPr lang="ru-RU" sz="1300" dirty="0" smtClean="0"/>
            <a:t>Согласование проекта ИОГВ Воронежской области, структурными подразделениями АГО и ОМС соседних МО</a:t>
          </a:r>
          <a:endParaRPr lang="ru-RU" sz="1300" dirty="0"/>
        </a:p>
      </dgm:t>
    </dgm:pt>
    <dgm:pt modelId="{199FBF7B-EFB0-084D-911A-9E1DB8E1527B}" type="parTrans" cxnId="{BD7A6411-8009-2F4A-8F05-94AD377B5B7D}">
      <dgm:prSet/>
      <dgm:spPr/>
      <dgm:t>
        <a:bodyPr/>
        <a:lstStyle/>
        <a:p>
          <a:endParaRPr lang="ru-RU"/>
        </a:p>
      </dgm:t>
    </dgm:pt>
    <dgm:pt modelId="{366E3D09-5D5D-9244-9843-C160F32208A6}" type="sibTrans" cxnId="{BD7A6411-8009-2F4A-8F05-94AD377B5B7D}">
      <dgm:prSet/>
      <dgm:spPr/>
      <dgm:t>
        <a:bodyPr/>
        <a:lstStyle/>
        <a:p>
          <a:endParaRPr lang="ru-RU"/>
        </a:p>
      </dgm:t>
    </dgm:pt>
    <dgm:pt modelId="{C9D7DF6B-9ADA-C44F-B33A-5F90DDC0839B}">
      <dgm:prSet phldrT="[Текст]" custT="1"/>
      <dgm:spPr/>
      <dgm:t>
        <a:bodyPr/>
        <a:lstStyle/>
        <a:p>
          <a:r>
            <a:rPr lang="ru-RU" sz="1300" dirty="0" smtClean="0"/>
            <a:t>Согласование с уполномоченным Правительством РФ федеральным ОИВ</a:t>
          </a:r>
          <a:endParaRPr lang="ru-RU" sz="1300" dirty="0"/>
        </a:p>
      </dgm:t>
    </dgm:pt>
    <dgm:pt modelId="{BA9E0501-B427-FB4B-9905-A0B577F5879A}" type="parTrans" cxnId="{14A7BF60-3B15-3C4B-8B6F-CB82DA940F94}">
      <dgm:prSet/>
      <dgm:spPr/>
      <dgm:t>
        <a:bodyPr/>
        <a:lstStyle/>
        <a:p>
          <a:endParaRPr lang="ru-RU"/>
        </a:p>
      </dgm:t>
    </dgm:pt>
    <dgm:pt modelId="{904DDE05-AA99-7147-B918-507C2138A318}" type="sibTrans" cxnId="{14A7BF60-3B15-3C4B-8B6F-CB82DA940F94}">
      <dgm:prSet/>
      <dgm:spPr/>
      <dgm:t>
        <a:bodyPr/>
        <a:lstStyle/>
        <a:p>
          <a:endParaRPr lang="ru-RU"/>
        </a:p>
      </dgm:t>
    </dgm:pt>
    <dgm:pt modelId="{5861E85B-394D-DB4A-8F7B-98D191A34EB7}" type="pres">
      <dgm:prSet presAssocID="{B5225044-FE8F-E645-BA35-D141CD70EC3F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B5C2C32-92DF-864A-8235-D779A791C02A}" type="pres">
      <dgm:prSet presAssocID="{BEA281EA-CF6F-7046-8461-8CFA4CABC254}" presName="posSpace" presStyleCnt="0"/>
      <dgm:spPr/>
    </dgm:pt>
    <dgm:pt modelId="{2665C5A6-3059-8C44-B93D-C17D3FF8C890}" type="pres">
      <dgm:prSet presAssocID="{BEA281EA-CF6F-7046-8461-8CFA4CABC254}" presName="vertFlow" presStyleCnt="0"/>
      <dgm:spPr/>
    </dgm:pt>
    <dgm:pt modelId="{8FF7E3FC-E45E-BD43-84B9-28D40A072892}" type="pres">
      <dgm:prSet presAssocID="{BEA281EA-CF6F-7046-8461-8CFA4CABC254}" presName="topSpace" presStyleCnt="0"/>
      <dgm:spPr/>
    </dgm:pt>
    <dgm:pt modelId="{04EFE4E3-0461-BA4B-A40F-24932238A06F}" type="pres">
      <dgm:prSet presAssocID="{BEA281EA-CF6F-7046-8461-8CFA4CABC254}" presName="firstComp" presStyleCnt="0"/>
      <dgm:spPr/>
    </dgm:pt>
    <dgm:pt modelId="{B9F341EE-A035-E746-966B-9D086FAE6147}" type="pres">
      <dgm:prSet presAssocID="{BEA281EA-CF6F-7046-8461-8CFA4CABC254}" presName="firstChild" presStyleLbl="bgAccFollowNode1" presStyleIdx="0" presStyleCnt="8"/>
      <dgm:spPr/>
      <dgm:t>
        <a:bodyPr/>
        <a:lstStyle/>
        <a:p>
          <a:endParaRPr lang="ru-RU"/>
        </a:p>
      </dgm:t>
    </dgm:pt>
    <dgm:pt modelId="{B6AA9776-8478-7545-8F22-F07A6008048F}" type="pres">
      <dgm:prSet presAssocID="{BEA281EA-CF6F-7046-8461-8CFA4CABC254}" presName="firstChildTx" presStyleLbl="bg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03F8F-842B-604F-AC5D-6A3BCEB363E0}" type="pres">
      <dgm:prSet presAssocID="{46FCAAB9-3281-814D-B30C-B79D80D1CFA9}" presName="comp" presStyleCnt="0"/>
      <dgm:spPr/>
    </dgm:pt>
    <dgm:pt modelId="{4B220EF5-B3FB-C345-9265-1258296FD5F0}" type="pres">
      <dgm:prSet presAssocID="{46FCAAB9-3281-814D-B30C-B79D80D1CFA9}" presName="child" presStyleLbl="bgAccFollowNode1" presStyleIdx="1" presStyleCnt="8"/>
      <dgm:spPr/>
      <dgm:t>
        <a:bodyPr/>
        <a:lstStyle/>
        <a:p>
          <a:endParaRPr lang="ru-RU"/>
        </a:p>
      </dgm:t>
    </dgm:pt>
    <dgm:pt modelId="{B420F722-38D1-B041-B02C-C2F3AF930AF3}" type="pres">
      <dgm:prSet presAssocID="{46FCAAB9-3281-814D-B30C-B79D80D1CFA9}" presName="childTx" presStyleLbl="bgAccFollow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4CD7B3-577A-4045-AFED-89C62D8973EC}" type="pres">
      <dgm:prSet presAssocID="{BEA281EA-CF6F-7046-8461-8CFA4CABC254}" presName="negSpace" presStyleCnt="0"/>
      <dgm:spPr/>
    </dgm:pt>
    <dgm:pt modelId="{BF87B577-AB63-0546-BF47-ECBA368C494F}" type="pres">
      <dgm:prSet presAssocID="{BEA281EA-CF6F-7046-8461-8CFA4CABC254}" presName="circle" presStyleLbl="node1" presStyleIdx="0" presStyleCnt="3"/>
      <dgm:spPr/>
      <dgm:t>
        <a:bodyPr/>
        <a:lstStyle/>
        <a:p>
          <a:endParaRPr lang="ru-RU"/>
        </a:p>
      </dgm:t>
    </dgm:pt>
    <dgm:pt modelId="{75FFFC74-0678-8947-BAD3-0C9070225115}" type="pres">
      <dgm:prSet presAssocID="{0A7F7475-CB6D-1B41-8034-4878942BADAC}" presName="transSpace" presStyleCnt="0"/>
      <dgm:spPr/>
    </dgm:pt>
    <dgm:pt modelId="{4C008881-BF33-DA4E-A1AC-CE35D5014D5B}" type="pres">
      <dgm:prSet presAssocID="{DB02664B-989D-8446-9E38-8241DF3B1211}" presName="posSpace" presStyleCnt="0"/>
      <dgm:spPr/>
    </dgm:pt>
    <dgm:pt modelId="{DCF9F76E-2555-0C43-9800-B8EC2AED1B4E}" type="pres">
      <dgm:prSet presAssocID="{DB02664B-989D-8446-9E38-8241DF3B1211}" presName="vertFlow" presStyleCnt="0"/>
      <dgm:spPr/>
    </dgm:pt>
    <dgm:pt modelId="{0BFDD019-59FE-684A-A680-9F0E500E1AE7}" type="pres">
      <dgm:prSet presAssocID="{DB02664B-989D-8446-9E38-8241DF3B1211}" presName="topSpace" presStyleCnt="0"/>
      <dgm:spPr/>
    </dgm:pt>
    <dgm:pt modelId="{BEBEC077-1597-374B-B866-231CA98BDC42}" type="pres">
      <dgm:prSet presAssocID="{DB02664B-989D-8446-9E38-8241DF3B1211}" presName="firstComp" presStyleCnt="0"/>
      <dgm:spPr/>
    </dgm:pt>
    <dgm:pt modelId="{C7CF66D9-1888-9946-B289-F1216977CC1E}" type="pres">
      <dgm:prSet presAssocID="{DB02664B-989D-8446-9E38-8241DF3B1211}" presName="firstChild" presStyleLbl="bgAccFollowNode1" presStyleIdx="2" presStyleCnt="8"/>
      <dgm:spPr/>
      <dgm:t>
        <a:bodyPr/>
        <a:lstStyle/>
        <a:p>
          <a:endParaRPr lang="ru-RU"/>
        </a:p>
      </dgm:t>
    </dgm:pt>
    <dgm:pt modelId="{D57E27CC-ADE8-C840-A7D4-E3F17FF18028}" type="pres">
      <dgm:prSet presAssocID="{DB02664B-989D-8446-9E38-8241DF3B1211}" presName="firstChildTx" presStyleLbl="bg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1BD78C-A935-0947-90AA-F327D83E2CBB}" type="pres">
      <dgm:prSet presAssocID="{DF2B3C4C-34C9-0F49-8A32-FCD53CC10D8A}" presName="comp" presStyleCnt="0"/>
      <dgm:spPr/>
    </dgm:pt>
    <dgm:pt modelId="{B10A12B0-A937-3E44-94C2-149292543166}" type="pres">
      <dgm:prSet presAssocID="{DF2B3C4C-34C9-0F49-8A32-FCD53CC10D8A}" presName="child" presStyleLbl="bgAccFollowNode1" presStyleIdx="3" presStyleCnt="8"/>
      <dgm:spPr/>
      <dgm:t>
        <a:bodyPr/>
        <a:lstStyle/>
        <a:p>
          <a:endParaRPr lang="ru-RU"/>
        </a:p>
      </dgm:t>
    </dgm:pt>
    <dgm:pt modelId="{FFF9F261-A589-0C42-A780-2B7D8C9F7A77}" type="pres">
      <dgm:prSet presAssocID="{DF2B3C4C-34C9-0F49-8A32-FCD53CC10D8A}" presName="childTx" presStyleLbl="bg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617DB-3A21-FC49-B1E5-E1FA0A19FB3A}" type="pres">
      <dgm:prSet presAssocID="{6F3FAB01-42B3-0540-8FE0-26B70985C72A}" presName="comp" presStyleCnt="0"/>
      <dgm:spPr/>
    </dgm:pt>
    <dgm:pt modelId="{18AF151C-D943-2E4E-B570-4046C0ED154B}" type="pres">
      <dgm:prSet presAssocID="{6F3FAB01-42B3-0540-8FE0-26B70985C72A}" presName="child" presStyleLbl="bgAccFollowNode1" presStyleIdx="4" presStyleCnt="8"/>
      <dgm:spPr/>
      <dgm:t>
        <a:bodyPr/>
        <a:lstStyle/>
        <a:p>
          <a:endParaRPr lang="ru-RU"/>
        </a:p>
      </dgm:t>
    </dgm:pt>
    <dgm:pt modelId="{832B1AA9-1165-BD43-B9D3-54DAC61A3274}" type="pres">
      <dgm:prSet presAssocID="{6F3FAB01-42B3-0540-8FE0-26B70985C72A}" presName="childTx" presStyleLbl="bg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D4D993-281A-484E-AEAF-7793331C72D6}" type="pres">
      <dgm:prSet presAssocID="{DB02664B-989D-8446-9E38-8241DF3B1211}" presName="negSpace" presStyleCnt="0"/>
      <dgm:spPr/>
    </dgm:pt>
    <dgm:pt modelId="{989E6A96-C01D-204C-A506-6DB8D579A35B}" type="pres">
      <dgm:prSet presAssocID="{DB02664B-989D-8446-9E38-8241DF3B1211}" presName="circle" presStyleLbl="node1" presStyleIdx="1" presStyleCnt="3"/>
      <dgm:spPr/>
      <dgm:t>
        <a:bodyPr/>
        <a:lstStyle/>
        <a:p>
          <a:endParaRPr lang="ru-RU"/>
        </a:p>
      </dgm:t>
    </dgm:pt>
    <dgm:pt modelId="{1B3E613E-7EA6-C449-84C2-204CAFB14755}" type="pres">
      <dgm:prSet presAssocID="{C70E4DAE-C8C0-114F-A4F1-AEAB77E292F5}" presName="transSpace" presStyleCnt="0"/>
      <dgm:spPr/>
    </dgm:pt>
    <dgm:pt modelId="{E45F8F63-FE8A-1E47-93A9-9B9B90A1B14E}" type="pres">
      <dgm:prSet presAssocID="{222246C4-8224-E345-8A93-DCA2AD74020A}" presName="posSpace" presStyleCnt="0"/>
      <dgm:spPr/>
    </dgm:pt>
    <dgm:pt modelId="{FBFC1356-4C3D-F54E-BE16-3F1F86D0A9A9}" type="pres">
      <dgm:prSet presAssocID="{222246C4-8224-E345-8A93-DCA2AD74020A}" presName="vertFlow" presStyleCnt="0"/>
      <dgm:spPr/>
    </dgm:pt>
    <dgm:pt modelId="{9E426380-AA4B-2341-9D89-37DE9F40F880}" type="pres">
      <dgm:prSet presAssocID="{222246C4-8224-E345-8A93-DCA2AD74020A}" presName="topSpace" presStyleCnt="0"/>
      <dgm:spPr/>
    </dgm:pt>
    <dgm:pt modelId="{7056D851-21A8-F849-9312-981E16B29A77}" type="pres">
      <dgm:prSet presAssocID="{222246C4-8224-E345-8A93-DCA2AD74020A}" presName="firstComp" presStyleCnt="0"/>
      <dgm:spPr/>
    </dgm:pt>
    <dgm:pt modelId="{88D31D1F-EB45-054B-AA02-57778D70949E}" type="pres">
      <dgm:prSet presAssocID="{222246C4-8224-E345-8A93-DCA2AD74020A}" presName="firstChild" presStyleLbl="bgAccFollowNode1" presStyleIdx="5" presStyleCnt="8"/>
      <dgm:spPr/>
      <dgm:t>
        <a:bodyPr/>
        <a:lstStyle/>
        <a:p>
          <a:endParaRPr lang="ru-RU"/>
        </a:p>
      </dgm:t>
    </dgm:pt>
    <dgm:pt modelId="{EB8CA328-CE8F-9F46-9938-BBD1BE539B76}" type="pres">
      <dgm:prSet presAssocID="{222246C4-8224-E345-8A93-DCA2AD74020A}" presName="firstChildTx" presStyleLbl="bg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EAAFC1-7A0E-DC41-A86E-2379D38B0BBC}" type="pres">
      <dgm:prSet presAssocID="{7F4FB0D5-B07A-104D-9070-7D2ACB3C9B03}" presName="comp" presStyleCnt="0"/>
      <dgm:spPr/>
    </dgm:pt>
    <dgm:pt modelId="{6AD995F5-A3F5-3E48-B1E3-2DCCAE6D3D6A}" type="pres">
      <dgm:prSet presAssocID="{7F4FB0D5-B07A-104D-9070-7D2ACB3C9B03}" presName="child" presStyleLbl="bgAccFollowNode1" presStyleIdx="6" presStyleCnt="8" custScaleY="118277"/>
      <dgm:spPr/>
      <dgm:t>
        <a:bodyPr/>
        <a:lstStyle/>
        <a:p>
          <a:endParaRPr lang="ru-RU"/>
        </a:p>
      </dgm:t>
    </dgm:pt>
    <dgm:pt modelId="{52E5036B-94FD-C340-AA74-52A1855AAE4C}" type="pres">
      <dgm:prSet presAssocID="{7F4FB0D5-B07A-104D-9070-7D2ACB3C9B03}" presName="childTx" presStyleLbl="bg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10BD3E-AA98-9548-96A1-88B67B1353CE}" type="pres">
      <dgm:prSet presAssocID="{C9D7DF6B-9ADA-C44F-B33A-5F90DDC0839B}" presName="comp" presStyleCnt="0"/>
      <dgm:spPr/>
    </dgm:pt>
    <dgm:pt modelId="{C03D79FA-E4CD-CD44-A48D-3D9FDE041E6D}" type="pres">
      <dgm:prSet presAssocID="{C9D7DF6B-9ADA-C44F-B33A-5F90DDC0839B}" presName="child" presStyleLbl="bgAccFollowNode1" presStyleIdx="7" presStyleCnt="8" custScaleX="98244" custScaleY="76362" custLinFactNeighborX="-3316" custLinFactNeighborY="2680"/>
      <dgm:spPr/>
      <dgm:t>
        <a:bodyPr/>
        <a:lstStyle/>
        <a:p>
          <a:endParaRPr lang="ru-RU"/>
        </a:p>
      </dgm:t>
    </dgm:pt>
    <dgm:pt modelId="{FB5F0DD0-D3EA-9347-B027-B7D75D274CE6}" type="pres">
      <dgm:prSet presAssocID="{C9D7DF6B-9ADA-C44F-B33A-5F90DDC0839B}" presName="childTx" presStyleLbl="bg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D19B98-DF96-654A-BB3D-60FAF6F23A32}" type="pres">
      <dgm:prSet presAssocID="{222246C4-8224-E345-8A93-DCA2AD74020A}" presName="negSpace" presStyleCnt="0"/>
      <dgm:spPr/>
    </dgm:pt>
    <dgm:pt modelId="{3A79F41D-8F5E-EF4D-BF58-ABB5B0AC6604}" type="pres">
      <dgm:prSet presAssocID="{222246C4-8224-E345-8A93-DCA2AD74020A}" presName="circle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EFD6BB6E-884F-B641-9178-677EB62F0E0C}" srcId="{B5225044-FE8F-E645-BA35-D141CD70EC3F}" destId="{BEA281EA-CF6F-7046-8461-8CFA4CABC254}" srcOrd="0" destOrd="0" parTransId="{42E5F9B7-CA44-8B4C-8902-1D5D4B88B804}" sibTransId="{0A7F7475-CB6D-1B41-8034-4878942BADAC}"/>
    <dgm:cxn modelId="{B21C846F-FED9-F74D-9693-3D9EFF9CDB4A}" srcId="{DB02664B-989D-8446-9E38-8241DF3B1211}" destId="{DF2B3C4C-34C9-0F49-8A32-FCD53CC10D8A}" srcOrd="1" destOrd="0" parTransId="{EE8CC401-D095-F349-A32F-D24D85BD119E}" sibTransId="{DE99BFC5-67E6-A247-BA9C-C9F225ED9BA3}"/>
    <dgm:cxn modelId="{720C98F4-DDF7-4686-A10E-CF3188822EAC}" type="presOf" srcId="{C9D7DF6B-9ADA-C44F-B33A-5F90DDC0839B}" destId="{FB5F0DD0-D3EA-9347-B027-B7D75D274CE6}" srcOrd="1" destOrd="0" presId="urn:microsoft.com/office/officeart/2005/8/layout/hList9"/>
    <dgm:cxn modelId="{5C7C6952-C1A3-4E85-823D-9A5CDABFB54A}" type="presOf" srcId="{6F3FAB01-42B3-0540-8FE0-26B70985C72A}" destId="{18AF151C-D943-2E4E-B570-4046C0ED154B}" srcOrd="0" destOrd="0" presId="urn:microsoft.com/office/officeart/2005/8/layout/hList9"/>
    <dgm:cxn modelId="{E40E1F6C-F433-3543-B387-00B053C04A9E}" srcId="{B5225044-FE8F-E645-BA35-D141CD70EC3F}" destId="{DB02664B-989D-8446-9E38-8241DF3B1211}" srcOrd="1" destOrd="0" parTransId="{D6FEDF7B-0FD8-9E44-84C0-1DED02AF68EC}" sibTransId="{C70E4DAE-C8C0-114F-A4F1-AEAB77E292F5}"/>
    <dgm:cxn modelId="{7BF8A016-80E6-4926-980C-A2F85B4D3380}" type="presOf" srcId="{DF2B3C4C-34C9-0F49-8A32-FCD53CC10D8A}" destId="{FFF9F261-A589-0C42-A780-2B7D8C9F7A77}" srcOrd="1" destOrd="0" presId="urn:microsoft.com/office/officeart/2005/8/layout/hList9"/>
    <dgm:cxn modelId="{3660F104-2D2B-4E9D-8749-05C63FBB4446}" type="presOf" srcId="{46FCAAB9-3281-814D-B30C-B79D80D1CFA9}" destId="{4B220EF5-B3FB-C345-9265-1258296FD5F0}" srcOrd="0" destOrd="0" presId="urn:microsoft.com/office/officeart/2005/8/layout/hList9"/>
    <dgm:cxn modelId="{28CC7B68-4902-B545-920E-0D82F027514C}" srcId="{BEA281EA-CF6F-7046-8461-8CFA4CABC254}" destId="{311EC9E3-ACB2-204D-9A68-3EDF8CF0A067}" srcOrd="0" destOrd="0" parTransId="{23886576-C943-FF47-83A8-52CD3D7AEAAE}" sibTransId="{622F1C56-821E-8245-980B-0509889AC9D5}"/>
    <dgm:cxn modelId="{1344CE4F-DB7F-4F64-B024-1BD220051C22}" type="presOf" srcId="{311EC9E3-ACB2-204D-9A68-3EDF8CF0A067}" destId="{B6AA9776-8478-7545-8F22-F07A6008048F}" srcOrd="1" destOrd="0" presId="urn:microsoft.com/office/officeart/2005/8/layout/hList9"/>
    <dgm:cxn modelId="{686D6E95-5AEB-4B1F-AE95-B1024BF3FF34}" type="presOf" srcId="{6F3FAB01-42B3-0540-8FE0-26B70985C72A}" destId="{832B1AA9-1165-BD43-B9D3-54DAC61A3274}" srcOrd="1" destOrd="0" presId="urn:microsoft.com/office/officeart/2005/8/layout/hList9"/>
    <dgm:cxn modelId="{B46146C4-89BE-4CAF-8714-42B1D7C357FA}" type="presOf" srcId="{222246C4-8224-E345-8A93-DCA2AD74020A}" destId="{3A79F41D-8F5E-EF4D-BF58-ABB5B0AC6604}" srcOrd="0" destOrd="0" presId="urn:microsoft.com/office/officeart/2005/8/layout/hList9"/>
    <dgm:cxn modelId="{F41AF688-0E99-0847-BAF4-6F47E7CCD68F}" srcId="{DB02664B-989D-8446-9E38-8241DF3B1211}" destId="{6F3FAB01-42B3-0540-8FE0-26B70985C72A}" srcOrd="2" destOrd="0" parTransId="{1D05494C-9AFA-234F-8BE3-6CAC068B1054}" sibTransId="{92D19F0F-4166-C848-B7A9-7497E190B81B}"/>
    <dgm:cxn modelId="{BD7A6411-8009-2F4A-8F05-94AD377B5B7D}" srcId="{222246C4-8224-E345-8A93-DCA2AD74020A}" destId="{7F4FB0D5-B07A-104D-9070-7D2ACB3C9B03}" srcOrd="1" destOrd="0" parTransId="{199FBF7B-EFB0-084D-911A-9E1DB8E1527B}" sibTransId="{366E3D09-5D5D-9244-9843-C160F32208A6}"/>
    <dgm:cxn modelId="{13704138-28A1-4E3B-8B98-FA73D3E9A589}" type="presOf" srcId="{311EC9E3-ACB2-204D-9A68-3EDF8CF0A067}" destId="{B9F341EE-A035-E746-966B-9D086FAE6147}" srcOrd="0" destOrd="0" presId="urn:microsoft.com/office/officeart/2005/8/layout/hList9"/>
    <dgm:cxn modelId="{0D70552A-8EAD-AE45-8D2B-4BB958AFF71F}" srcId="{DB02664B-989D-8446-9E38-8241DF3B1211}" destId="{E0FA4EC1-4902-0044-B4B7-F400EF772AE9}" srcOrd="0" destOrd="0" parTransId="{1E2881D5-C3CB-1B48-9F4A-0AAFE2DBD1D3}" sibTransId="{9D7DAED1-CE5B-DE40-BC9D-F46EB9F487E3}"/>
    <dgm:cxn modelId="{14A7BF60-3B15-3C4B-8B6F-CB82DA940F94}" srcId="{222246C4-8224-E345-8A93-DCA2AD74020A}" destId="{C9D7DF6B-9ADA-C44F-B33A-5F90DDC0839B}" srcOrd="2" destOrd="0" parTransId="{BA9E0501-B427-FB4B-9905-A0B577F5879A}" sibTransId="{904DDE05-AA99-7147-B918-507C2138A318}"/>
    <dgm:cxn modelId="{CDFC22C3-3DDB-454B-8F88-36DF5D93CD98}" type="presOf" srcId="{7F4FB0D5-B07A-104D-9070-7D2ACB3C9B03}" destId="{52E5036B-94FD-C340-AA74-52A1855AAE4C}" srcOrd="1" destOrd="0" presId="urn:microsoft.com/office/officeart/2005/8/layout/hList9"/>
    <dgm:cxn modelId="{5DB06308-0898-4856-A7AF-332E2218CC37}" type="presOf" srcId="{DF2B3C4C-34C9-0F49-8A32-FCD53CC10D8A}" destId="{B10A12B0-A937-3E44-94C2-149292543166}" srcOrd="0" destOrd="0" presId="urn:microsoft.com/office/officeart/2005/8/layout/hList9"/>
    <dgm:cxn modelId="{94C5425C-022C-4A49-82D6-CD02FC2BDB7A}" srcId="{222246C4-8224-E345-8A93-DCA2AD74020A}" destId="{A5155B1A-B5D4-CA42-86B6-B46EE7F96D17}" srcOrd="0" destOrd="0" parTransId="{A34535B5-86FB-A54D-9448-C06CA00F2BFF}" sibTransId="{8336E340-BAD7-EC48-8CE3-9C42B1AD7AFC}"/>
    <dgm:cxn modelId="{B630574F-9233-AB4B-A4DD-473ED14472F2}" srcId="{B5225044-FE8F-E645-BA35-D141CD70EC3F}" destId="{222246C4-8224-E345-8A93-DCA2AD74020A}" srcOrd="2" destOrd="0" parTransId="{19EEAE5B-C4D6-8442-85F4-C053322B1340}" sibTransId="{2C27F40B-5E1E-474F-8023-4E93034B8B50}"/>
    <dgm:cxn modelId="{4EE0B416-57B5-4AEA-B7BD-DBFEC5DDBAE1}" type="presOf" srcId="{7F4FB0D5-B07A-104D-9070-7D2ACB3C9B03}" destId="{6AD995F5-A3F5-3E48-B1E3-2DCCAE6D3D6A}" srcOrd="0" destOrd="0" presId="urn:microsoft.com/office/officeart/2005/8/layout/hList9"/>
    <dgm:cxn modelId="{CB89ADDE-72A7-4ECC-A7D0-093C39809D36}" type="presOf" srcId="{DB02664B-989D-8446-9E38-8241DF3B1211}" destId="{989E6A96-C01D-204C-A506-6DB8D579A35B}" srcOrd="0" destOrd="0" presId="urn:microsoft.com/office/officeart/2005/8/layout/hList9"/>
    <dgm:cxn modelId="{4795D7D7-1EC7-4AD6-9290-208E9D80136E}" type="presOf" srcId="{E0FA4EC1-4902-0044-B4B7-F400EF772AE9}" destId="{D57E27CC-ADE8-C840-A7D4-E3F17FF18028}" srcOrd="1" destOrd="0" presId="urn:microsoft.com/office/officeart/2005/8/layout/hList9"/>
    <dgm:cxn modelId="{6AD4F880-2B29-465F-8137-50EB9056F75A}" type="presOf" srcId="{BEA281EA-CF6F-7046-8461-8CFA4CABC254}" destId="{BF87B577-AB63-0546-BF47-ECBA368C494F}" srcOrd="0" destOrd="0" presId="urn:microsoft.com/office/officeart/2005/8/layout/hList9"/>
    <dgm:cxn modelId="{7F13E795-1158-4229-9629-6F73B5FA17D9}" type="presOf" srcId="{E0FA4EC1-4902-0044-B4B7-F400EF772AE9}" destId="{C7CF66D9-1888-9946-B289-F1216977CC1E}" srcOrd="0" destOrd="0" presId="urn:microsoft.com/office/officeart/2005/8/layout/hList9"/>
    <dgm:cxn modelId="{EA052E21-FA05-4392-BE3B-5545B278FBC9}" type="presOf" srcId="{A5155B1A-B5D4-CA42-86B6-B46EE7F96D17}" destId="{88D31D1F-EB45-054B-AA02-57778D70949E}" srcOrd="0" destOrd="0" presId="urn:microsoft.com/office/officeart/2005/8/layout/hList9"/>
    <dgm:cxn modelId="{EE4E55B2-270D-4F19-A815-C5B9CDA28977}" type="presOf" srcId="{46FCAAB9-3281-814D-B30C-B79D80D1CFA9}" destId="{B420F722-38D1-B041-B02C-C2F3AF930AF3}" srcOrd="1" destOrd="0" presId="urn:microsoft.com/office/officeart/2005/8/layout/hList9"/>
    <dgm:cxn modelId="{A6206646-3243-49BA-928C-660E1AFD96CE}" type="presOf" srcId="{C9D7DF6B-9ADA-C44F-B33A-5F90DDC0839B}" destId="{C03D79FA-E4CD-CD44-A48D-3D9FDE041E6D}" srcOrd="0" destOrd="0" presId="urn:microsoft.com/office/officeart/2005/8/layout/hList9"/>
    <dgm:cxn modelId="{ABE12671-96B1-4B93-AA26-7CBD11F7BDF1}" type="presOf" srcId="{B5225044-FE8F-E645-BA35-D141CD70EC3F}" destId="{5861E85B-394D-DB4A-8F7B-98D191A34EB7}" srcOrd="0" destOrd="0" presId="urn:microsoft.com/office/officeart/2005/8/layout/hList9"/>
    <dgm:cxn modelId="{52D4B1C3-EB91-C447-B180-FAC07C355EDA}" srcId="{BEA281EA-CF6F-7046-8461-8CFA4CABC254}" destId="{46FCAAB9-3281-814D-B30C-B79D80D1CFA9}" srcOrd="1" destOrd="0" parTransId="{71F4A3A4-334D-EB44-965C-BEA1727E8313}" sibTransId="{4390842F-A538-7F47-97B7-576E4FF2DF09}"/>
    <dgm:cxn modelId="{A39E0EB8-C609-4DAC-817B-6A824F50F70A}" type="presOf" srcId="{A5155B1A-B5D4-CA42-86B6-B46EE7F96D17}" destId="{EB8CA328-CE8F-9F46-9938-BBD1BE539B76}" srcOrd="1" destOrd="0" presId="urn:microsoft.com/office/officeart/2005/8/layout/hList9"/>
    <dgm:cxn modelId="{C5FB9C02-E017-4190-9D51-D290577C3DC3}" type="presParOf" srcId="{5861E85B-394D-DB4A-8F7B-98D191A34EB7}" destId="{5B5C2C32-92DF-864A-8235-D779A791C02A}" srcOrd="0" destOrd="0" presId="urn:microsoft.com/office/officeart/2005/8/layout/hList9"/>
    <dgm:cxn modelId="{57DC7DB8-D563-40E7-8F11-0D26C0122974}" type="presParOf" srcId="{5861E85B-394D-DB4A-8F7B-98D191A34EB7}" destId="{2665C5A6-3059-8C44-B93D-C17D3FF8C890}" srcOrd="1" destOrd="0" presId="urn:microsoft.com/office/officeart/2005/8/layout/hList9"/>
    <dgm:cxn modelId="{23B10349-68BF-4173-B36D-A9277FAF3E86}" type="presParOf" srcId="{2665C5A6-3059-8C44-B93D-C17D3FF8C890}" destId="{8FF7E3FC-E45E-BD43-84B9-28D40A072892}" srcOrd="0" destOrd="0" presId="urn:microsoft.com/office/officeart/2005/8/layout/hList9"/>
    <dgm:cxn modelId="{E4D07A35-6FD8-49C5-A4CF-9C19BAB0D9B0}" type="presParOf" srcId="{2665C5A6-3059-8C44-B93D-C17D3FF8C890}" destId="{04EFE4E3-0461-BA4B-A40F-24932238A06F}" srcOrd="1" destOrd="0" presId="urn:microsoft.com/office/officeart/2005/8/layout/hList9"/>
    <dgm:cxn modelId="{23C7594A-7BF6-4084-8C04-AC30C468450A}" type="presParOf" srcId="{04EFE4E3-0461-BA4B-A40F-24932238A06F}" destId="{B9F341EE-A035-E746-966B-9D086FAE6147}" srcOrd="0" destOrd="0" presId="urn:microsoft.com/office/officeart/2005/8/layout/hList9"/>
    <dgm:cxn modelId="{59D68D20-535A-41BE-9F70-87C358CDC562}" type="presParOf" srcId="{04EFE4E3-0461-BA4B-A40F-24932238A06F}" destId="{B6AA9776-8478-7545-8F22-F07A6008048F}" srcOrd="1" destOrd="0" presId="urn:microsoft.com/office/officeart/2005/8/layout/hList9"/>
    <dgm:cxn modelId="{C5600CB3-6AD5-4F13-AB8C-146C334A3149}" type="presParOf" srcId="{2665C5A6-3059-8C44-B93D-C17D3FF8C890}" destId="{ACA03F8F-842B-604F-AC5D-6A3BCEB363E0}" srcOrd="2" destOrd="0" presId="urn:microsoft.com/office/officeart/2005/8/layout/hList9"/>
    <dgm:cxn modelId="{ABFE0129-6DD6-4B38-B1F9-960BA8E665F7}" type="presParOf" srcId="{ACA03F8F-842B-604F-AC5D-6A3BCEB363E0}" destId="{4B220EF5-B3FB-C345-9265-1258296FD5F0}" srcOrd="0" destOrd="0" presId="urn:microsoft.com/office/officeart/2005/8/layout/hList9"/>
    <dgm:cxn modelId="{019B9BB7-FA83-45AA-905A-E6E18C975AB7}" type="presParOf" srcId="{ACA03F8F-842B-604F-AC5D-6A3BCEB363E0}" destId="{B420F722-38D1-B041-B02C-C2F3AF930AF3}" srcOrd="1" destOrd="0" presId="urn:microsoft.com/office/officeart/2005/8/layout/hList9"/>
    <dgm:cxn modelId="{4C1F7B2E-EE72-426B-B802-F371D028F810}" type="presParOf" srcId="{5861E85B-394D-DB4A-8F7B-98D191A34EB7}" destId="{934CD7B3-577A-4045-AFED-89C62D8973EC}" srcOrd="2" destOrd="0" presId="urn:microsoft.com/office/officeart/2005/8/layout/hList9"/>
    <dgm:cxn modelId="{096ABEDD-08A6-4CA2-8F0E-D32360F3C6C1}" type="presParOf" srcId="{5861E85B-394D-DB4A-8F7B-98D191A34EB7}" destId="{BF87B577-AB63-0546-BF47-ECBA368C494F}" srcOrd="3" destOrd="0" presId="urn:microsoft.com/office/officeart/2005/8/layout/hList9"/>
    <dgm:cxn modelId="{E0AB273F-4C8F-405E-854F-7FC4578B451A}" type="presParOf" srcId="{5861E85B-394D-DB4A-8F7B-98D191A34EB7}" destId="{75FFFC74-0678-8947-BAD3-0C9070225115}" srcOrd="4" destOrd="0" presId="urn:microsoft.com/office/officeart/2005/8/layout/hList9"/>
    <dgm:cxn modelId="{ACFEBDE8-C095-4142-A3B7-EB1842CEB9D6}" type="presParOf" srcId="{5861E85B-394D-DB4A-8F7B-98D191A34EB7}" destId="{4C008881-BF33-DA4E-A1AC-CE35D5014D5B}" srcOrd="5" destOrd="0" presId="urn:microsoft.com/office/officeart/2005/8/layout/hList9"/>
    <dgm:cxn modelId="{14E3785B-3E12-4BD4-B644-F61B96508CCB}" type="presParOf" srcId="{5861E85B-394D-DB4A-8F7B-98D191A34EB7}" destId="{DCF9F76E-2555-0C43-9800-B8EC2AED1B4E}" srcOrd="6" destOrd="0" presId="urn:microsoft.com/office/officeart/2005/8/layout/hList9"/>
    <dgm:cxn modelId="{6ADA1313-BFDC-40E2-B10E-C493BEC7AFD7}" type="presParOf" srcId="{DCF9F76E-2555-0C43-9800-B8EC2AED1B4E}" destId="{0BFDD019-59FE-684A-A680-9F0E500E1AE7}" srcOrd="0" destOrd="0" presId="urn:microsoft.com/office/officeart/2005/8/layout/hList9"/>
    <dgm:cxn modelId="{AA3F8BDD-58EE-428C-AE1D-CBDC7CA5A0B7}" type="presParOf" srcId="{DCF9F76E-2555-0C43-9800-B8EC2AED1B4E}" destId="{BEBEC077-1597-374B-B866-231CA98BDC42}" srcOrd="1" destOrd="0" presId="urn:microsoft.com/office/officeart/2005/8/layout/hList9"/>
    <dgm:cxn modelId="{71701ED3-7709-4F47-BBA3-CBD068AFEDFF}" type="presParOf" srcId="{BEBEC077-1597-374B-B866-231CA98BDC42}" destId="{C7CF66D9-1888-9946-B289-F1216977CC1E}" srcOrd="0" destOrd="0" presId="urn:microsoft.com/office/officeart/2005/8/layout/hList9"/>
    <dgm:cxn modelId="{E6BD791E-877F-4559-BF53-0941E6513349}" type="presParOf" srcId="{BEBEC077-1597-374B-B866-231CA98BDC42}" destId="{D57E27CC-ADE8-C840-A7D4-E3F17FF18028}" srcOrd="1" destOrd="0" presId="urn:microsoft.com/office/officeart/2005/8/layout/hList9"/>
    <dgm:cxn modelId="{FA7F7380-9F70-4ED0-BF08-BB56AF34D0C6}" type="presParOf" srcId="{DCF9F76E-2555-0C43-9800-B8EC2AED1B4E}" destId="{AA1BD78C-A935-0947-90AA-F327D83E2CBB}" srcOrd="2" destOrd="0" presId="urn:microsoft.com/office/officeart/2005/8/layout/hList9"/>
    <dgm:cxn modelId="{2D131EF3-979D-4976-88B3-2C577A8E06C2}" type="presParOf" srcId="{AA1BD78C-A935-0947-90AA-F327D83E2CBB}" destId="{B10A12B0-A937-3E44-94C2-149292543166}" srcOrd="0" destOrd="0" presId="urn:microsoft.com/office/officeart/2005/8/layout/hList9"/>
    <dgm:cxn modelId="{8F181BD9-E399-4099-9A57-89D522E2C1D9}" type="presParOf" srcId="{AA1BD78C-A935-0947-90AA-F327D83E2CBB}" destId="{FFF9F261-A589-0C42-A780-2B7D8C9F7A77}" srcOrd="1" destOrd="0" presId="urn:microsoft.com/office/officeart/2005/8/layout/hList9"/>
    <dgm:cxn modelId="{A4C85862-8A4D-4146-8C7E-654022FF618F}" type="presParOf" srcId="{DCF9F76E-2555-0C43-9800-B8EC2AED1B4E}" destId="{75C617DB-3A21-FC49-B1E5-E1FA0A19FB3A}" srcOrd="3" destOrd="0" presId="urn:microsoft.com/office/officeart/2005/8/layout/hList9"/>
    <dgm:cxn modelId="{E2278A18-BA6B-4B51-9CB9-2B9DDCE0466E}" type="presParOf" srcId="{75C617DB-3A21-FC49-B1E5-E1FA0A19FB3A}" destId="{18AF151C-D943-2E4E-B570-4046C0ED154B}" srcOrd="0" destOrd="0" presId="urn:microsoft.com/office/officeart/2005/8/layout/hList9"/>
    <dgm:cxn modelId="{AFCCDC95-893C-443D-A5F6-C54337FA8B22}" type="presParOf" srcId="{75C617DB-3A21-FC49-B1E5-E1FA0A19FB3A}" destId="{832B1AA9-1165-BD43-B9D3-54DAC61A3274}" srcOrd="1" destOrd="0" presId="urn:microsoft.com/office/officeart/2005/8/layout/hList9"/>
    <dgm:cxn modelId="{82D54398-429C-4EFD-9117-88B2E30ADB0D}" type="presParOf" srcId="{5861E85B-394D-DB4A-8F7B-98D191A34EB7}" destId="{38D4D993-281A-484E-AEAF-7793331C72D6}" srcOrd="7" destOrd="0" presId="urn:microsoft.com/office/officeart/2005/8/layout/hList9"/>
    <dgm:cxn modelId="{69956795-0514-4D1A-B698-DF868B5EA6D1}" type="presParOf" srcId="{5861E85B-394D-DB4A-8F7B-98D191A34EB7}" destId="{989E6A96-C01D-204C-A506-6DB8D579A35B}" srcOrd="8" destOrd="0" presId="urn:microsoft.com/office/officeart/2005/8/layout/hList9"/>
    <dgm:cxn modelId="{68F1A5A7-FF92-40EE-B918-C74B7F75F3C0}" type="presParOf" srcId="{5861E85B-394D-DB4A-8F7B-98D191A34EB7}" destId="{1B3E613E-7EA6-C449-84C2-204CAFB14755}" srcOrd="9" destOrd="0" presId="urn:microsoft.com/office/officeart/2005/8/layout/hList9"/>
    <dgm:cxn modelId="{5192BBBB-1789-4914-B463-A8DDB21F1F75}" type="presParOf" srcId="{5861E85B-394D-DB4A-8F7B-98D191A34EB7}" destId="{E45F8F63-FE8A-1E47-93A9-9B9B90A1B14E}" srcOrd="10" destOrd="0" presId="urn:microsoft.com/office/officeart/2005/8/layout/hList9"/>
    <dgm:cxn modelId="{50AAE93E-A2C7-40D3-8D23-C0AC35A0A541}" type="presParOf" srcId="{5861E85B-394D-DB4A-8F7B-98D191A34EB7}" destId="{FBFC1356-4C3D-F54E-BE16-3F1F86D0A9A9}" srcOrd="11" destOrd="0" presId="urn:microsoft.com/office/officeart/2005/8/layout/hList9"/>
    <dgm:cxn modelId="{DB073534-E5DE-424D-BEE1-B5FA471F610E}" type="presParOf" srcId="{FBFC1356-4C3D-F54E-BE16-3F1F86D0A9A9}" destId="{9E426380-AA4B-2341-9D89-37DE9F40F880}" srcOrd="0" destOrd="0" presId="urn:microsoft.com/office/officeart/2005/8/layout/hList9"/>
    <dgm:cxn modelId="{417C9B52-A4D7-4D03-900E-17E9B894F39A}" type="presParOf" srcId="{FBFC1356-4C3D-F54E-BE16-3F1F86D0A9A9}" destId="{7056D851-21A8-F849-9312-981E16B29A77}" srcOrd="1" destOrd="0" presId="urn:microsoft.com/office/officeart/2005/8/layout/hList9"/>
    <dgm:cxn modelId="{60391B9C-C5DE-49E1-AD09-6EABD451AB6B}" type="presParOf" srcId="{7056D851-21A8-F849-9312-981E16B29A77}" destId="{88D31D1F-EB45-054B-AA02-57778D70949E}" srcOrd="0" destOrd="0" presId="urn:microsoft.com/office/officeart/2005/8/layout/hList9"/>
    <dgm:cxn modelId="{5B0AFCF0-0F69-4A2D-91B3-71321A957B70}" type="presParOf" srcId="{7056D851-21A8-F849-9312-981E16B29A77}" destId="{EB8CA328-CE8F-9F46-9938-BBD1BE539B76}" srcOrd="1" destOrd="0" presId="urn:microsoft.com/office/officeart/2005/8/layout/hList9"/>
    <dgm:cxn modelId="{657FDBD0-A55E-4B73-A27E-05D23EF2C6E5}" type="presParOf" srcId="{FBFC1356-4C3D-F54E-BE16-3F1F86D0A9A9}" destId="{C0EAAFC1-7A0E-DC41-A86E-2379D38B0BBC}" srcOrd="2" destOrd="0" presId="urn:microsoft.com/office/officeart/2005/8/layout/hList9"/>
    <dgm:cxn modelId="{1C3F5F34-508E-48EA-8E87-14015AEBBAF5}" type="presParOf" srcId="{C0EAAFC1-7A0E-DC41-A86E-2379D38B0BBC}" destId="{6AD995F5-A3F5-3E48-B1E3-2DCCAE6D3D6A}" srcOrd="0" destOrd="0" presId="urn:microsoft.com/office/officeart/2005/8/layout/hList9"/>
    <dgm:cxn modelId="{E1248F63-4D5B-4EF8-A9E3-5EA99920B082}" type="presParOf" srcId="{C0EAAFC1-7A0E-DC41-A86E-2379D38B0BBC}" destId="{52E5036B-94FD-C340-AA74-52A1855AAE4C}" srcOrd="1" destOrd="0" presId="urn:microsoft.com/office/officeart/2005/8/layout/hList9"/>
    <dgm:cxn modelId="{0AACFEEE-B78F-4728-80D4-EE42E7687DF9}" type="presParOf" srcId="{FBFC1356-4C3D-F54E-BE16-3F1F86D0A9A9}" destId="{6410BD3E-AA98-9548-96A1-88B67B1353CE}" srcOrd="3" destOrd="0" presId="urn:microsoft.com/office/officeart/2005/8/layout/hList9"/>
    <dgm:cxn modelId="{D03C5C73-EAD6-4537-9307-09944A2984A5}" type="presParOf" srcId="{6410BD3E-AA98-9548-96A1-88B67B1353CE}" destId="{C03D79FA-E4CD-CD44-A48D-3D9FDE041E6D}" srcOrd="0" destOrd="0" presId="urn:microsoft.com/office/officeart/2005/8/layout/hList9"/>
    <dgm:cxn modelId="{2EA7E583-9277-4AA8-9071-2203ECABF03A}" type="presParOf" srcId="{6410BD3E-AA98-9548-96A1-88B67B1353CE}" destId="{FB5F0DD0-D3EA-9347-B027-B7D75D274CE6}" srcOrd="1" destOrd="0" presId="urn:microsoft.com/office/officeart/2005/8/layout/hList9"/>
    <dgm:cxn modelId="{DE4047F6-5BE0-4631-A803-4C5DD91DE3F8}" type="presParOf" srcId="{5861E85B-394D-DB4A-8F7B-98D191A34EB7}" destId="{5FD19B98-DF96-654A-BB3D-60FAF6F23A32}" srcOrd="12" destOrd="0" presId="urn:microsoft.com/office/officeart/2005/8/layout/hList9"/>
    <dgm:cxn modelId="{99F68E7A-D69E-4631-99C9-C509437E3866}" type="presParOf" srcId="{5861E85B-394D-DB4A-8F7B-98D191A34EB7}" destId="{3A79F41D-8F5E-EF4D-BF58-ABB5B0AC6604}" srcOrd="1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05B696-BCF6-4CCA-BC08-469BB20D62B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6BCB4A-8CF3-4DC3-800A-D0996C20F36F}" type="pres">
      <dgm:prSet presAssocID="{4E05B696-BCF6-4CCA-BC08-469BB20D62B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EF8238A-7842-5A4A-AF6D-38A2FC6CA766}" type="presOf" srcId="{4E05B696-BCF6-4CCA-BC08-469BB20D62B2}" destId="{3B6BCB4A-8CF3-4DC3-800A-D0996C20F36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F341EE-A035-E746-966B-9D086FAE6147}">
      <dsp:nvSpPr>
        <dsp:cNvPr id="0" name=""/>
        <dsp:cNvSpPr/>
      </dsp:nvSpPr>
      <dsp:spPr>
        <a:xfrm>
          <a:off x="975111" y="979936"/>
          <a:ext cx="1826909" cy="1218548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Сбор, обработка и систематизация исходных данных</a:t>
          </a:r>
          <a:endParaRPr lang="ru-RU" sz="1300" kern="1200" dirty="0"/>
        </a:p>
      </dsp:txBody>
      <dsp:txXfrm>
        <a:off x="1267417" y="979936"/>
        <a:ext cx="1534604" cy="1218548"/>
      </dsp:txXfrm>
    </dsp:sp>
    <dsp:sp modelId="{4B220EF5-B3FB-C345-9265-1258296FD5F0}">
      <dsp:nvSpPr>
        <dsp:cNvPr id="0" name=""/>
        <dsp:cNvSpPr/>
      </dsp:nvSpPr>
      <dsp:spPr>
        <a:xfrm>
          <a:off x="975111" y="2198485"/>
          <a:ext cx="1826909" cy="1218548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Подготовка  материалов для установления границ населенного пункта город Воронеж</a:t>
          </a:r>
          <a:endParaRPr lang="ru-RU" sz="1300" kern="1200" dirty="0"/>
        </a:p>
      </dsp:txBody>
      <dsp:txXfrm>
        <a:off x="1267417" y="2198485"/>
        <a:ext cx="1534604" cy="1218548"/>
      </dsp:txXfrm>
    </dsp:sp>
    <dsp:sp modelId="{BF87B577-AB63-0546-BF47-ECBA368C494F}">
      <dsp:nvSpPr>
        <dsp:cNvPr id="0" name=""/>
        <dsp:cNvSpPr/>
      </dsp:nvSpPr>
      <dsp:spPr>
        <a:xfrm>
          <a:off x="759" y="492760"/>
          <a:ext cx="1217939" cy="1217939"/>
        </a:xfrm>
        <a:prstGeom prst="ellipse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1 этап</a:t>
          </a:r>
          <a:endParaRPr lang="ru-RU" sz="3000" kern="1200" dirty="0"/>
        </a:p>
      </dsp:txBody>
      <dsp:txXfrm>
        <a:off x="179122" y="671123"/>
        <a:ext cx="861213" cy="861213"/>
      </dsp:txXfrm>
    </dsp:sp>
    <dsp:sp modelId="{C7CF66D9-1888-9946-B289-F1216977CC1E}">
      <dsp:nvSpPr>
        <dsp:cNvPr id="0" name=""/>
        <dsp:cNvSpPr/>
      </dsp:nvSpPr>
      <dsp:spPr>
        <a:xfrm>
          <a:off x="4019961" y="979936"/>
          <a:ext cx="1826909" cy="1218548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Разработка Концепции пространственного развития городского округа город Воронеж</a:t>
          </a:r>
          <a:endParaRPr lang="ru-RU" sz="1300" kern="1200" dirty="0"/>
        </a:p>
      </dsp:txBody>
      <dsp:txXfrm>
        <a:off x="4312266" y="979936"/>
        <a:ext cx="1534604" cy="1218548"/>
      </dsp:txXfrm>
    </dsp:sp>
    <dsp:sp modelId="{B10A12B0-A937-3E44-94C2-149292543166}">
      <dsp:nvSpPr>
        <dsp:cNvPr id="0" name=""/>
        <dsp:cNvSpPr/>
      </dsp:nvSpPr>
      <dsp:spPr>
        <a:xfrm>
          <a:off x="4019961" y="2198485"/>
          <a:ext cx="1826909" cy="1218548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Согласование материалов для установления границ</a:t>
          </a:r>
          <a:endParaRPr lang="ru-RU" sz="1300" kern="1200" dirty="0"/>
        </a:p>
      </dsp:txBody>
      <dsp:txXfrm>
        <a:off x="4312266" y="2198485"/>
        <a:ext cx="1534604" cy="1218548"/>
      </dsp:txXfrm>
    </dsp:sp>
    <dsp:sp modelId="{18AF151C-D943-2E4E-B570-4046C0ED154B}">
      <dsp:nvSpPr>
        <dsp:cNvPr id="0" name=""/>
        <dsp:cNvSpPr/>
      </dsp:nvSpPr>
      <dsp:spPr>
        <a:xfrm>
          <a:off x="4019961" y="3417034"/>
          <a:ext cx="1826909" cy="1218548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Подготовка проекта Генерального плана на 2021 -2041 годы</a:t>
          </a:r>
          <a:endParaRPr lang="ru-RU" sz="1300" kern="1200" dirty="0"/>
        </a:p>
      </dsp:txBody>
      <dsp:txXfrm>
        <a:off x="4312266" y="3417034"/>
        <a:ext cx="1534604" cy="1218548"/>
      </dsp:txXfrm>
    </dsp:sp>
    <dsp:sp modelId="{989E6A96-C01D-204C-A506-6DB8D579A35B}">
      <dsp:nvSpPr>
        <dsp:cNvPr id="0" name=""/>
        <dsp:cNvSpPr/>
      </dsp:nvSpPr>
      <dsp:spPr>
        <a:xfrm>
          <a:off x="3045609" y="492760"/>
          <a:ext cx="1217939" cy="1217939"/>
        </a:xfrm>
        <a:prstGeom prst="ellipse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2 этап</a:t>
          </a:r>
          <a:endParaRPr lang="ru-RU" sz="3000" kern="1200" dirty="0"/>
        </a:p>
      </dsp:txBody>
      <dsp:txXfrm>
        <a:off x="3223972" y="671123"/>
        <a:ext cx="861213" cy="861213"/>
      </dsp:txXfrm>
    </dsp:sp>
    <dsp:sp modelId="{88D31D1F-EB45-054B-AA02-57778D70949E}">
      <dsp:nvSpPr>
        <dsp:cNvPr id="0" name=""/>
        <dsp:cNvSpPr/>
      </dsp:nvSpPr>
      <dsp:spPr>
        <a:xfrm>
          <a:off x="7064810" y="979936"/>
          <a:ext cx="1826909" cy="1218548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Рассмотрение проекта Генерального плана на публичных слушаниях</a:t>
          </a:r>
          <a:endParaRPr lang="ru-RU" sz="1300" kern="1200" dirty="0"/>
        </a:p>
      </dsp:txBody>
      <dsp:txXfrm>
        <a:off x="7357116" y="979936"/>
        <a:ext cx="1534604" cy="1218548"/>
      </dsp:txXfrm>
    </dsp:sp>
    <dsp:sp modelId="{6AD995F5-A3F5-3E48-B1E3-2DCCAE6D3D6A}">
      <dsp:nvSpPr>
        <dsp:cNvPr id="0" name=""/>
        <dsp:cNvSpPr/>
      </dsp:nvSpPr>
      <dsp:spPr>
        <a:xfrm>
          <a:off x="7064810" y="2198485"/>
          <a:ext cx="1826909" cy="1441262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Согласование проекта ИОГВ Воронежской области, структурными подразделениями АГО и ОМС соседних МО</a:t>
          </a:r>
          <a:endParaRPr lang="ru-RU" sz="1300" kern="1200" dirty="0"/>
        </a:p>
      </dsp:txBody>
      <dsp:txXfrm>
        <a:off x="7357116" y="2198485"/>
        <a:ext cx="1534604" cy="1441262"/>
      </dsp:txXfrm>
    </dsp:sp>
    <dsp:sp modelId="{C03D79FA-E4CD-CD44-A48D-3D9FDE041E6D}">
      <dsp:nvSpPr>
        <dsp:cNvPr id="0" name=""/>
        <dsp:cNvSpPr/>
      </dsp:nvSpPr>
      <dsp:spPr>
        <a:xfrm>
          <a:off x="7020270" y="3672405"/>
          <a:ext cx="1794829" cy="930508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Согласование с уполномоченным Правительством РФ федеральным ОИВ</a:t>
          </a:r>
          <a:endParaRPr lang="ru-RU" sz="1300" kern="1200" dirty="0"/>
        </a:p>
      </dsp:txBody>
      <dsp:txXfrm>
        <a:off x="7307443" y="3672405"/>
        <a:ext cx="1507656" cy="930508"/>
      </dsp:txXfrm>
    </dsp:sp>
    <dsp:sp modelId="{3A79F41D-8F5E-EF4D-BF58-ABB5B0AC6604}">
      <dsp:nvSpPr>
        <dsp:cNvPr id="0" name=""/>
        <dsp:cNvSpPr/>
      </dsp:nvSpPr>
      <dsp:spPr>
        <a:xfrm>
          <a:off x="6090458" y="492760"/>
          <a:ext cx="1217939" cy="1217939"/>
        </a:xfrm>
        <a:prstGeom prst="ellipse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3 этап</a:t>
          </a:r>
          <a:endParaRPr lang="ru-RU" sz="3000" kern="1200" dirty="0"/>
        </a:p>
      </dsp:txBody>
      <dsp:txXfrm>
        <a:off x="6268821" y="671123"/>
        <a:ext cx="861213" cy="861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2536A-6FD5-44CD-B063-EA7FFB02C868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9FB122-44A9-4F28-8042-66BF67C92E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976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354A7-1CF1-664A-A017-60A14BBA6D73}" type="datetimeFigureOut">
              <a:rPr lang="ru-RU" smtClean="0"/>
              <a:pPr/>
              <a:t>15.07.2019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C20DC-96B5-9743-AB70-BD311A0D3E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506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01F503-7575-4BA1-A4E8-F9AF871D792D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BE1735-FC16-4C43-B510-1A983B2973E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655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4946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503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589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627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4128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8366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408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9856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998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454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DB02D-DB66-4705-B5E5-095D25A18E32}" type="datetimeFigureOut">
              <a:rPr lang="ru-RU" smtClean="0"/>
              <a:pPr/>
              <a:t>15.07.2019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FE0BE-360E-412A-9C4B-24DA5F9AA4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169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928670"/>
            <a:ext cx="9144000" cy="5929330"/>
          </a:xfrm>
          <a:prstGeom prst="rect">
            <a:avLst/>
          </a:prstGeom>
          <a:blipFill dpi="0" rotWithShape="1">
            <a:blip r:embed="rId2" cstate="print">
              <a:alphaModFix amt="46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О ходе работ по подготовке проекта 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</a:rPr>
              <a:t>генерального плана городского округа город Воронеж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</a:rPr>
              <a:t>на 2021 – 2041 годы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982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03848" y="5877272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Докладчик</a:t>
            </a:r>
          </a:p>
          <a:p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Подшивалова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Людмила Александровна – руководитель управления главного архитектора городского округа</a:t>
            </a:r>
            <a:endParaRPr lang="ru-RU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357188"/>
            <a:ext cx="2571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400" b="1" i="1" dirty="0">
                <a:solidFill>
                  <a:schemeClr val="bg1"/>
                </a:solidFill>
                <a:latin typeface="Times New Roman" pitchFamily="18" charset="0"/>
              </a:rPr>
              <a:t>Администрация городского</a:t>
            </a:r>
          </a:p>
          <a:p>
            <a:pPr algn="ctr" eaLnBrk="1" hangingPunct="1"/>
            <a:r>
              <a:rPr lang="ru-RU" altLang="ru-RU" sz="1400" b="1" i="1" dirty="0">
                <a:solidFill>
                  <a:schemeClr val="bg1"/>
                </a:solidFill>
                <a:latin typeface="Times New Roman" pitchFamily="18" charset="0"/>
              </a:rPr>
              <a:t> округа  город Воронеж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143625" y="357188"/>
            <a:ext cx="3000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400" b="1" i="1" dirty="0">
                <a:solidFill>
                  <a:schemeClr val="bg1"/>
                </a:solidFill>
                <a:latin typeface="Times New Roman" pitchFamily="18" charset="0"/>
              </a:rPr>
              <a:t>Управление </a:t>
            </a:r>
            <a:r>
              <a:rPr lang="ru-RU" altLang="ru-RU" sz="1400" b="1" i="1" dirty="0" smtClean="0">
                <a:solidFill>
                  <a:schemeClr val="bg1"/>
                </a:solidFill>
                <a:latin typeface="Times New Roman" pitchFamily="18" charset="0"/>
              </a:rPr>
              <a:t>главного архитектора городского округа</a:t>
            </a:r>
            <a:endParaRPr lang="ru-RU" altLang="ru-RU" sz="1400" b="1" i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58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9"/>
          <a:stretch/>
        </p:blipFill>
        <p:spPr bwMode="auto">
          <a:xfrm>
            <a:off x="785813" y="764704"/>
            <a:ext cx="7817081" cy="6099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Анализ промышленных зон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07395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/>
              <a:t>Промышленные и складские зоны </a:t>
            </a:r>
          </a:p>
          <a:p>
            <a:pPr algn="ctr"/>
            <a:r>
              <a:rPr lang="ru-RU" sz="2000" b="1" dirty="0"/>
              <a:t>с высоким потенциалом градостроительного преобразования </a:t>
            </a:r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837927"/>
            <a:ext cx="7983277" cy="597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4733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Транспортная инфраструктура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63" y="837416"/>
            <a:ext cx="8281293" cy="597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712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35" y="908720"/>
            <a:ext cx="8911661" cy="576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Транспортная модель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82240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2" y="836712"/>
            <a:ext cx="9063642" cy="5853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Улучшение транспортного обслуживания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8018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Варианты развития рельсового транспорта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5805" t="5725" r="6927" b="7188"/>
          <a:stretch/>
        </p:blipFill>
        <p:spPr>
          <a:xfrm>
            <a:off x="322984" y="1210823"/>
            <a:ext cx="3699283" cy="5191430"/>
          </a:xfrm>
          <a:prstGeom prst="rect">
            <a:avLst/>
          </a:prstGeom>
        </p:spPr>
      </p:pic>
      <p:pic>
        <p:nvPicPr>
          <p:cNvPr id="7" name="Picture 3" descr="D:\РАБОТА\РЕГИОНЫ\Воронеж\Встреча с японцами\Презентация модель Воронеж\ТРАМВАЙ2 Model (1)_ЖД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" t="3992" r="3182" b="4119"/>
          <a:stretch/>
        </p:blipFill>
        <p:spPr bwMode="auto">
          <a:xfrm>
            <a:off x="5330714" y="986971"/>
            <a:ext cx="3813286" cy="532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76685" y="5809725"/>
            <a:ext cx="3060803" cy="8309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algn="r"/>
            <a:r>
              <a:rPr lang="ru-RU" sz="1200" u="sng" dirty="0" smtClean="0">
                <a:latin typeface="Circe" panose="020B0502020203020203" pitchFamily="34" charset="-52"/>
              </a:rPr>
              <a:t>Линии трамвая</a:t>
            </a:r>
          </a:p>
          <a:p>
            <a:pPr algn="r"/>
            <a:r>
              <a:rPr lang="ru-RU" sz="1200" dirty="0" smtClean="0">
                <a:latin typeface="Circe" panose="020B0502020203020203" pitchFamily="34" charset="-52"/>
              </a:rPr>
              <a:t>Общая протяжённость. </a:t>
            </a:r>
            <a:r>
              <a:rPr lang="ru-RU" sz="1200" dirty="0">
                <a:latin typeface="Circe" panose="020B0502020203020203" pitchFamily="34" charset="-52"/>
              </a:rPr>
              <a:t>150 км</a:t>
            </a:r>
          </a:p>
          <a:p>
            <a:pPr algn="r"/>
            <a:r>
              <a:rPr lang="ru-RU" sz="1200" dirty="0">
                <a:latin typeface="Circe" panose="020B0502020203020203" pitchFamily="34" charset="-52"/>
              </a:rPr>
              <a:t>Обычный 79,4 км</a:t>
            </a:r>
          </a:p>
          <a:p>
            <a:pPr algn="r"/>
            <a:r>
              <a:rPr lang="ru-RU" sz="1200" dirty="0">
                <a:latin typeface="Circe" panose="020B0502020203020203" pitchFamily="34" charset="-52"/>
              </a:rPr>
              <a:t>Скоростной </a:t>
            </a:r>
            <a:r>
              <a:rPr lang="ru-RU" sz="1200" dirty="0" smtClean="0">
                <a:latin typeface="Circe" panose="020B0502020203020203" pitchFamily="34" charset="-52"/>
              </a:rPr>
              <a:t>70,6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64" y="5795646"/>
            <a:ext cx="3060803" cy="8309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algn="r"/>
            <a:r>
              <a:rPr lang="ru-RU" sz="1200" u="sng" dirty="0" smtClean="0">
                <a:latin typeface="Circe" panose="020B0502020203020203" pitchFamily="34" charset="-52"/>
              </a:rPr>
              <a:t>Линии трамвая</a:t>
            </a:r>
          </a:p>
          <a:p>
            <a:pPr algn="r"/>
            <a:r>
              <a:rPr lang="ru-RU" sz="1200" dirty="0" smtClean="0">
                <a:latin typeface="Circe" panose="020B0502020203020203" pitchFamily="34" charset="-52"/>
              </a:rPr>
              <a:t>Общая протяжённость. 95 </a:t>
            </a:r>
            <a:r>
              <a:rPr lang="ru-RU" sz="1200" dirty="0">
                <a:latin typeface="Circe" panose="020B0502020203020203" pitchFamily="34" charset="-52"/>
              </a:rPr>
              <a:t>км</a:t>
            </a:r>
          </a:p>
          <a:p>
            <a:pPr algn="r"/>
            <a:r>
              <a:rPr lang="ru-RU" sz="1200" dirty="0">
                <a:latin typeface="Circe" panose="020B0502020203020203" pitchFamily="34" charset="-52"/>
              </a:rPr>
              <a:t>Обычный </a:t>
            </a:r>
            <a:r>
              <a:rPr lang="ru-RU" sz="1200" dirty="0" smtClean="0">
                <a:latin typeface="Circe" panose="020B0502020203020203" pitchFamily="34" charset="-52"/>
              </a:rPr>
              <a:t>68  </a:t>
            </a:r>
            <a:r>
              <a:rPr lang="ru-RU" sz="1200" dirty="0">
                <a:latin typeface="Circe" panose="020B0502020203020203" pitchFamily="34" charset="-52"/>
              </a:rPr>
              <a:t>км</a:t>
            </a:r>
          </a:p>
          <a:p>
            <a:pPr algn="r"/>
            <a:r>
              <a:rPr lang="ru-RU" sz="1200" dirty="0">
                <a:latin typeface="Circe" panose="020B0502020203020203" pitchFamily="34" charset="-52"/>
              </a:rPr>
              <a:t>Скоростной </a:t>
            </a:r>
            <a:r>
              <a:rPr lang="ru-RU" sz="1200" dirty="0" smtClean="0">
                <a:latin typeface="Circe" panose="020B0502020203020203" pitchFamily="34" charset="-52"/>
              </a:rPr>
              <a:t>27 м</a:t>
            </a:r>
          </a:p>
        </p:txBody>
      </p:sp>
    </p:spTree>
    <p:extLst>
      <p:ext uri="{BB962C8B-B14F-4D97-AF65-F5344CB8AC3E}">
        <p14:creationId xmlns:p14="http://schemas.microsoft.com/office/powerpoint/2010/main" val="7523138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36984"/>
            <a:ext cx="513397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 smtClean="0"/>
              <a:t>Базовые параметры развития города</a:t>
            </a:r>
            <a:endParaRPr lang="ru-RU" sz="2400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3286125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2303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Обсуждение проектных предложений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14338" name="Picture 2" descr="C:\Users\yaaagarkova\AppData\Local\Microsoft\Windows\Temporary Internet Files\Content.Outlook\IRG2VO0Z\PHOTO-2019-07-04-19-56-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" y="864096"/>
            <a:ext cx="4475989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46094"/>
            <a:ext cx="4499992" cy="3374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075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765175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/>
        </p:nvGraphicFramePr>
        <p:xfrm>
          <a:off x="467544" y="908720"/>
          <a:ext cx="820891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437" name="Прямоугольник 1"/>
          <p:cNvSpPr>
            <a:spLocks noChangeArrowheads="1"/>
          </p:cNvSpPr>
          <p:nvPr/>
        </p:nvSpPr>
        <p:spPr bwMode="auto">
          <a:xfrm>
            <a:off x="1331913" y="2770188"/>
            <a:ext cx="711358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17472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Генеральный план городского округа город Воронеж </a:t>
            </a:r>
          </a:p>
          <a:p>
            <a:pPr algn="ctr"/>
            <a:r>
              <a:rPr lang="ru-RU" b="1" dirty="0" smtClean="0"/>
              <a:t>Этапы работ по подготовке проекта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92361198"/>
              </p:ext>
            </p:extLst>
          </p:nvPr>
        </p:nvGraphicFramePr>
        <p:xfrm>
          <a:off x="144016" y="1268760"/>
          <a:ext cx="8892480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19672" y="1844824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2018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1844824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2019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25809" y="1844824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2020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6820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1"/>
          <a:stretch/>
        </p:blipFill>
        <p:spPr bwMode="auto">
          <a:xfrm>
            <a:off x="39117" y="1045028"/>
            <a:ext cx="9069387" cy="576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-36512" y="0"/>
            <a:ext cx="9144000" cy="908720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«Компактный город»</a:t>
            </a:r>
          </a:p>
          <a:p>
            <a:pPr algn="ctr"/>
            <a:r>
              <a:rPr lang="ru-RU" b="1" dirty="0" smtClean="0"/>
              <a:t> и «Сбалансированное развитие </a:t>
            </a:r>
            <a:r>
              <a:rPr lang="ru-RU" b="1" dirty="0" err="1" smtClean="0"/>
              <a:t>перифирии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99525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343900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 dirty="0" smtClean="0"/>
              <a:t>Компактный город</a:t>
            </a:r>
          </a:p>
          <a:p>
            <a:pPr algn="ctr"/>
            <a:r>
              <a:rPr lang="ru-RU" sz="2000" b="1" dirty="0" smtClean="0"/>
              <a:t> </a:t>
            </a:r>
            <a:r>
              <a:rPr lang="ru-RU" b="1" dirty="0"/>
              <a:t>с учетом комплексного развития отдельных периферийных территорий</a:t>
            </a:r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833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4"/>
          <a:stretch/>
        </p:blipFill>
        <p:spPr bwMode="auto">
          <a:xfrm>
            <a:off x="1030575" y="648072"/>
            <a:ext cx="7104751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Модель развития города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9749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Городская структура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8"/>
          <a:stretch/>
        </p:blipFill>
        <p:spPr bwMode="auto">
          <a:xfrm>
            <a:off x="107504" y="980728"/>
            <a:ext cx="8727213" cy="569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3007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94" y="392906"/>
            <a:ext cx="8788594" cy="6443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Потребность в жилом фонде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1797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503"/>
            <a:ext cx="9108504" cy="572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 smtClean="0"/>
              <a:t>Каркас компактного города</a:t>
            </a:r>
            <a:endParaRPr lang="ru-RU" sz="2400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95562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257" y="2529572"/>
            <a:ext cx="6587247" cy="4283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785813"/>
          </a:xfrm>
          <a:prstGeom prst="rect">
            <a:avLst/>
          </a:prstGeom>
          <a:solidFill>
            <a:srgbClr val="3A7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/>
              <a:t>Развитие центра и периферии, города и агломерации</a:t>
            </a:r>
            <a:endParaRPr lang="ru-RU" dirty="0"/>
          </a:p>
        </p:txBody>
      </p:sp>
      <p:pic>
        <p:nvPicPr>
          <p:cNvPr id="307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5000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1116013" y="5661025"/>
            <a:ext cx="808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2" name="TextBox 1"/>
          <p:cNvSpPr txBox="1"/>
          <p:nvPr/>
        </p:nvSpPr>
        <p:spPr>
          <a:xfrm>
            <a:off x="88026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0" y="836712"/>
            <a:ext cx="4635356" cy="598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6186" y="908720"/>
            <a:ext cx="3837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Развитие системы городского центра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0852" y="5589240"/>
            <a:ext cx="6212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70852" y="5877272"/>
            <a:ext cx="134130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996" y="836712"/>
            <a:ext cx="2348284" cy="1526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718" y="896356"/>
            <a:ext cx="2087786" cy="948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916832"/>
            <a:ext cx="1571516" cy="35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03929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5506</TotalTime>
  <Words>276</Words>
  <Application>Microsoft Office PowerPoint</Application>
  <PresentationFormat>Экран (4:3)</PresentationFormat>
  <Paragraphs>115</Paragraphs>
  <Slides>18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Старинин А.Н.</dc:creator>
  <cp:lastModifiedBy>Козлов Д.Н.</cp:lastModifiedBy>
  <cp:revision>193</cp:revision>
  <dcterms:created xsi:type="dcterms:W3CDTF">2014-01-23T09:53:58Z</dcterms:created>
  <dcterms:modified xsi:type="dcterms:W3CDTF">2019-07-15T14:46:07Z</dcterms:modified>
</cp:coreProperties>
</file>