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64" r:id="rId2"/>
    <p:sldId id="279" r:id="rId3"/>
    <p:sldId id="282" r:id="rId4"/>
    <p:sldId id="285" r:id="rId5"/>
    <p:sldId id="286" r:id="rId6"/>
    <p:sldId id="274" r:id="rId7"/>
    <p:sldId id="277" r:id="rId8"/>
    <p:sldId id="273" r:id="rId9"/>
    <p:sldId id="269" r:id="rId10"/>
    <p:sldId id="262" r:id="rId11"/>
    <p:sldId id="261" r:id="rId12"/>
    <p:sldId id="258" r:id="rId13"/>
    <p:sldId id="284" r:id="rId14"/>
    <p:sldId id="287" r:id="rId15"/>
    <p:sldId id="28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E7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dLbl>
              <c:idx val="1"/>
              <c:layout>
                <c:manualLayout>
                  <c:x val="-1.4158741116226095E-3"/>
                  <c:y val="1.41732276434633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20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000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2017 год</c:v>
                </c:pt>
                <c:pt idx="1">
                  <c:v> 2018 год</c:v>
                </c:pt>
                <c:pt idx="2">
                  <c:v>План на 2019 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13375</c:v>
                </c:pt>
                <c:pt idx="1">
                  <c:v>15000</c:v>
                </c:pt>
                <c:pt idx="2">
                  <c:v>20000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Несовершеннолетние 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dLbl>
              <c:idx val="0"/>
              <c:layout>
                <c:manualLayout>
                  <c:x val="2.7896365153350432E-2"/>
                  <c:y val="1.412818166402563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8</a:t>
                    </a:r>
                    <a:r>
                      <a:rPr lang="ru-RU" baseline="0" dirty="0" smtClean="0"/>
                      <a:t> 025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1529105726279991E-2"/>
                  <c:y val="1.361434986755858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9</a:t>
                    </a:r>
                    <a:r>
                      <a:rPr lang="en-US" dirty="0" smtClean="0"/>
                      <a:t> </a:t>
                    </a:r>
                    <a:r>
                      <a:rPr lang="en-US" dirty="0"/>
                      <a:t>000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8176966629597013E-2"/>
                  <c:y val="1.17578310012337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14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000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2017 год</c:v>
                </c:pt>
                <c:pt idx="1">
                  <c:v> 2018 год</c:v>
                </c:pt>
                <c:pt idx="2">
                  <c:v>План на 2019 </c:v>
                </c:pt>
              </c:strCache>
            </c:strRef>
          </c:cat>
          <c:val>
            <c:numRef>
              <c:f>Лист1!$C$2:$C$4</c:f>
              <c:numCache>
                <c:formatCode>#,##0</c:formatCode>
                <c:ptCount val="3"/>
                <c:pt idx="0">
                  <c:v>8025</c:v>
                </c:pt>
                <c:pt idx="1">
                  <c:v>9000</c:v>
                </c:pt>
                <c:pt idx="2">
                  <c:v>14000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7195904"/>
        <c:axId val="57201792"/>
      </c:barChart>
      <c:catAx>
        <c:axId val="57195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0"/>
            </a:pPr>
            <a:endParaRPr lang="ru-RU"/>
          </a:p>
        </c:txPr>
        <c:crossAx val="57201792"/>
        <c:crosses val="autoZero"/>
        <c:auto val="1"/>
        <c:lblAlgn val="ctr"/>
        <c:lblOffset val="100"/>
        <c:noMultiLvlLbl val="0"/>
      </c:catAx>
      <c:valAx>
        <c:axId val="57201792"/>
        <c:scaling>
          <c:orientation val="minMax"/>
        </c:scaling>
        <c:delete val="1"/>
        <c:axPos val="l"/>
        <c:majorGridlines/>
        <c:numFmt formatCode="#,##0" sourceLinked="1"/>
        <c:majorTickMark val="out"/>
        <c:minorTickMark val="none"/>
        <c:tickLblPos val="none"/>
        <c:crossAx val="57195904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b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5.8700219516149579E-2"/>
          <c:w val="0.92119872699561267"/>
          <c:h val="0.800782696240324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мероприятий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107</a:t>
                    </a:r>
                    <a:endParaRPr lang="en-US" sz="1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8317482232452177E-3"/>
                  <c:y val="1.7007873172155848E-2"/>
                </c:manualLayout>
              </c:layout>
              <c:tx>
                <c:rich>
                  <a:bodyPr/>
                  <a:lstStyle/>
                  <a:p>
                    <a:r>
                      <a:rPr lang="ru-RU" sz="1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120</a:t>
                    </a:r>
                    <a:endParaRPr lang="en-US" sz="1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2017 год</c:v>
                </c:pt>
                <c:pt idx="1">
                  <c:v> 2018 год</c:v>
                </c:pt>
                <c:pt idx="2">
                  <c:v>План на 2019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107</c:v>
                </c:pt>
                <c:pt idx="1">
                  <c:v>120</c:v>
                </c:pt>
                <c:pt idx="2">
                  <c:v>121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7721984"/>
        <c:axId val="57723520"/>
      </c:barChart>
      <c:catAx>
        <c:axId val="57721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7723520"/>
        <c:crosses val="autoZero"/>
        <c:auto val="1"/>
        <c:lblAlgn val="ctr"/>
        <c:lblOffset val="100"/>
        <c:noMultiLvlLbl val="0"/>
      </c:catAx>
      <c:valAx>
        <c:axId val="5772352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577219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084527645076474"/>
          <c:y val="9.9520563912542021E-2"/>
          <c:w val="0.85436252232997034"/>
          <c:h val="0.649091049912887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план на 2019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34</c:v>
                </c:pt>
                <c:pt idx="1">
                  <c:v>66</c:v>
                </c:pt>
                <c:pt idx="2">
                  <c:v>108</c:v>
                </c:pt>
                <c:pt idx="3">
                  <c:v>112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9107584"/>
        <c:axId val="59113472"/>
        <c:axId val="0"/>
      </c:bar3DChart>
      <c:catAx>
        <c:axId val="59107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9113472"/>
        <c:crosses val="autoZero"/>
        <c:auto val="1"/>
        <c:lblAlgn val="ctr"/>
        <c:lblOffset val="100"/>
        <c:noMultiLvlLbl val="0"/>
      </c:catAx>
      <c:valAx>
        <c:axId val="591134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91075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411731636974352E-4"/>
          <c:y val="0.11247314889136505"/>
          <c:w val="0.95876170583074649"/>
          <c:h val="0.88752673957166772"/>
        </c:manualLayout>
      </c:layout>
      <c:bubbleChart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4"/>
            <c:invertIfNegative val="0"/>
            <c:bubble3D val="1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-0.10235348026562041"/>
                  <c:y val="-2.7642885031376411E-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/>
                      <a:t>37,9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9.2833243134981841E-2"/>
                  <c:y val="5.7080552922280517E-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/>
                      <a:t>38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0170337945114449"/>
                  <c:y val="1.0857763592923873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/>
                      <a:t>42,1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10471267834328238"/>
                  <c:y val="8.330268030773396E-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 smtClean="0"/>
                      <a:t>4</a:t>
                    </a:r>
                    <a:r>
                      <a:rPr lang="ru-RU" dirty="0" smtClean="0"/>
                      <a:t>3</a:t>
                    </a:r>
                    <a:r>
                      <a:rPr lang="en-US" dirty="0" smtClean="0"/>
                      <a:t>,</a:t>
                    </a:r>
                    <a:r>
                      <a:rPr lang="ru-RU" dirty="0"/>
                      <a:t>1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10170337945114449"/>
                  <c:y val="-6.8347053421294731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bg1"/>
                        </a:solidFill>
                      </a:rPr>
                      <a:t>43,5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strRef>
              <c:f>Лист1!$A$2:$A$6</c:f>
              <c:strCache>
                <c:ptCount val="5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 </c:v>
                </c:pt>
                <c:pt idx="4">
                  <c:v>2018 год</c:v>
                </c:pt>
              </c:strCache>
            </c:strRef>
          </c:xVal>
          <c:yVal>
            <c:numRef>
              <c:f>Лист1!$B$2:$B$6</c:f>
              <c:numCache>
                <c:formatCode>General</c:formatCode>
                <c:ptCount val="5"/>
                <c:pt idx="0">
                  <c:v>34.1</c:v>
                </c:pt>
                <c:pt idx="1">
                  <c:v>37.9</c:v>
                </c:pt>
                <c:pt idx="2">
                  <c:v>38</c:v>
                </c:pt>
                <c:pt idx="3">
                  <c:v>42.3</c:v>
                </c:pt>
                <c:pt idx="4">
                  <c:v>43.1</c:v>
                </c:pt>
              </c:numCache>
            </c:numRef>
          </c:yVal>
          <c:bubbleSize>
            <c:numLit>
              <c:formatCode>General</c:formatCode>
              <c:ptCount val="5"/>
              <c:pt idx="0">
                <c:v>1</c:v>
              </c:pt>
              <c:pt idx="1">
                <c:v>1</c:v>
              </c:pt>
              <c:pt idx="2">
                <c:v>1</c:v>
              </c:pt>
              <c:pt idx="3">
                <c:v>1</c:v>
              </c:pt>
              <c:pt idx="4">
                <c:v>1</c:v>
              </c:pt>
            </c:numLit>
          </c:bubbleSize>
          <c:bubble3D val="1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bubbleScale val="100"/>
        <c:showNegBubbles val="0"/>
        <c:axId val="82782848"/>
        <c:axId val="82788736"/>
      </c:bubbleChart>
      <c:valAx>
        <c:axId val="82782848"/>
        <c:scaling>
          <c:orientation val="minMax"/>
        </c:scaling>
        <c:delete val="1"/>
        <c:axPos val="b"/>
        <c:majorTickMark val="none"/>
        <c:minorTickMark val="none"/>
        <c:tickLblPos val="nextTo"/>
        <c:crossAx val="82788736"/>
        <c:crosses val="autoZero"/>
        <c:crossBetween val="midCat"/>
      </c:valAx>
      <c:valAx>
        <c:axId val="82788736"/>
        <c:scaling>
          <c:orientation val="minMax"/>
        </c:scaling>
        <c:delete val="1"/>
        <c:axPos val="l"/>
        <c:majorGridlines>
          <c:spPr>
            <a:ln w="6350">
              <a:noFill/>
            </a:ln>
          </c:spPr>
        </c:majorGridlines>
        <c:numFmt formatCode="General" sourceLinked="1"/>
        <c:majorTickMark val="none"/>
        <c:minorTickMark val="none"/>
        <c:tickLblPos val="nextTo"/>
        <c:crossAx val="82782848"/>
        <c:crosses val="autoZero"/>
        <c:crossBetween val="midCat"/>
      </c:valAx>
      <c:spPr>
        <a:noFill/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4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092AB8-10FE-42F3-A45A-EC766F681C35}" type="doc">
      <dgm:prSet loTypeId="urn:microsoft.com/office/officeart/2005/8/layout/list1" loCatId="list" qsTypeId="urn:microsoft.com/office/officeart/2005/8/quickstyle/3d1" qsCatId="3D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D0A3EEC7-ADC3-426C-B3DF-072048BACA2F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Внутридворовые площадки </a:t>
          </a:r>
          <a:r>
            <a:rPr lang="ru-RU" sz="18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- 88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8C791A7-29C9-4BE5-B55B-3E710E913EF9}" type="parTrans" cxnId="{8DF459B5-1992-4249-85FD-7D15E54FF424}">
      <dgm:prSet/>
      <dgm:spPr/>
      <dgm:t>
        <a:bodyPr/>
        <a:lstStyle/>
        <a:p>
          <a:endParaRPr lang="ru-RU"/>
        </a:p>
      </dgm:t>
    </dgm:pt>
    <dgm:pt modelId="{A6EB4953-F8E9-4D06-9A9B-0D24FF8E191B}" type="sibTrans" cxnId="{8DF459B5-1992-4249-85FD-7D15E54FF424}">
      <dgm:prSet/>
      <dgm:spPr/>
      <dgm:t>
        <a:bodyPr/>
        <a:lstStyle/>
        <a:p>
          <a:endParaRPr lang="ru-RU"/>
        </a:p>
      </dgm:t>
    </dgm:pt>
    <dgm:pt modelId="{52A48117-3BE9-4815-BCC6-7369A143017C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Пришкольные стадионы -  20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60093F3-61CA-46A5-B570-9CA7C782D162}" type="parTrans" cxnId="{2C26426E-2888-4857-9850-8F3E48EB6B36}">
      <dgm:prSet/>
      <dgm:spPr/>
      <dgm:t>
        <a:bodyPr/>
        <a:lstStyle/>
        <a:p>
          <a:endParaRPr lang="ru-RU"/>
        </a:p>
      </dgm:t>
    </dgm:pt>
    <dgm:pt modelId="{B553F5B6-BF0A-4EE3-A5E9-2130222B52E9}" type="sibTrans" cxnId="{2C26426E-2888-4857-9850-8F3E48EB6B36}">
      <dgm:prSet/>
      <dgm:spPr/>
      <dgm:t>
        <a:bodyPr/>
        <a:lstStyle/>
        <a:p>
          <a:endParaRPr lang="ru-RU"/>
        </a:p>
      </dgm:t>
    </dgm:pt>
    <dgm:pt modelId="{ABEA53F7-1435-4DBA-8F68-012C4E31F58C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Парки, скверы - 4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D11B26F-F029-46C7-8D3C-6753D060D070}" type="parTrans" cxnId="{78DD1278-A39A-4EAC-85A5-2D21E9B01B69}">
      <dgm:prSet/>
      <dgm:spPr/>
      <dgm:t>
        <a:bodyPr/>
        <a:lstStyle/>
        <a:p>
          <a:endParaRPr lang="ru-RU"/>
        </a:p>
      </dgm:t>
    </dgm:pt>
    <dgm:pt modelId="{1CF1B369-5AD0-4975-AAAF-363807C2C901}" type="sibTrans" cxnId="{78DD1278-A39A-4EAC-85A5-2D21E9B01B69}">
      <dgm:prSet/>
      <dgm:spPr/>
      <dgm:t>
        <a:bodyPr/>
        <a:lstStyle/>
        <a:p>
          <a:endParaRPr lang="ru-RU"/>
        </a:p>
      </dgm:t>
    </dgm:pt>
    <dgm:pt modelId="{3B8B4666-66B3-4919-82B3-DBFD2E66B995}" type="pres">
      <dgm:prSet presAssocID="{A8092AB8-10FE-42F3-A45A-EC766F681C3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3176F27-D393-4E68-9C7D-4E985746595D}" type="pres">
      <dgm:prSet presAssocID="{D0A3EEC7-ADC3-426C-B3DF-072048BACA2F}" presName="parentLin" presStyleCnt="0"/>
      <dgm:spPr/>
      <dgm:t>
        <a:bodyPr/>
        <a:lstStyle/>
        <a:p>
          <a:endParaRPr lang="ru-RU"/>
        </a:p>
      </dgm:t>
    </dgm:pt>
    <dgm:pt modelId="{7E1C8D12-4D1D-41C6-932B-B82BE9E061C0}" type="pres">
      <dgm:prSet presAssocID="{D0A3EEC7-ADC3-426C-B3DF-072048BACA2F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49EACF0E-7DC7-4A33-B3DA-85D5BDA7970A}" type="pres">
      <dgm:prSet presAssocID="{D0A3EEC7-ADC3-426C-B3DF-072048BACA2F}" presName="parentText" presStyleLbl="node1" presStyleIdx="0" presStyleCnt="3" custScaleX="11192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61328B-E240-4BC6-BA21-ED0A158E5758}" type="pres">
      <dgm:prSet presAssocID="{D0A3EEC7-ADC3-426C-B3DF-072048BACA2F}" presName="negativeSpace" presStyleCnt="0"/>
      <dgm:spPr/>
      <dgm:t>
        <a:bodyPr/>
        <a:lstStyle/>
        <a:p>
          <a:endParaRPr lang="ru-RU"/>
        </a:p>
      </dgm:t>
    </dgm:pt>
    <dgm:pt modelId="{B25E78F6-058D-4E63-A054-422D804127EC}" type="pres">
      <dgm:prSet presAssocID="{D0A3EEC7-ADC3-426C-B3DF-072048BACA2F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6FA788-EE73-4E37-8D4C-EDA0238129D8}" type="pres">
      <dgm:prSet presAssocID="{A6EB4953-F8E9-4D06-9A9B-0D24FF8E191B}" presName="spaceBetweenRectangles" presStyleCnt="0"/>
      <dgm:spPr/>
      <dgm:t>
        <a:bodyPr/>
        <a:lstStyle/>
        <a:p>
          <a:endParaRPr lang="ru-RU"/>
        </a:p>
      </dgm:t>
    </dgm:pt>
    <dgm:pt modelId="{231E3944-6B95-4FC9-942B-37F8D3ABE908}" type="pres">
      <dgm:prSet presAssocID="{52A48117-3BE9-4815-BCC6-7369A143017C}" presName="parentLin" presStyleCnt="0"/>
      <dgm:spPr/>
      <dgm:t>
        <a:bodyPr/>
        <a:lstStyle/>
        <a:p>
          <a:endParaRPr lang="ru-RU"/>
        </a:p>
      </dgm:t>
    </dgm:pt>
    <dgm:pt modelId="{5CDEB57D-6D63-48CE-9B7B-B05568DB7017}" type="pres">
      <dgm:prSet presAssocID="{52A48117-3BE9-4815-BCC6-7369A143017C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8825964F-97EC-429D-9E37-DC53D4847C0F}" type="pres">
      <dgm:prSet presAssocID="{52A48117-3BE9-4815-BCC6-7369A143017C}" presName="parentText" presStyleLbl="node1" presStyleIdx="1" presStyleCnt="3" custScaleX="11192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7DE7C1-E437-406E-99B9-186B97CECAAE}" type="pres">
      <dgm:prSet presAssocID="{52A48117-3BE9-4815-BCC6-7369A143017C}" presName="negativeSpace" presStyleCnt="0"/>
      <dgm:spPr/>
      <dgm:t>
        <a:bodyPr/>
        <a:lstStyle/>
        <a:p>
          <a:endParaRPr lang="ru-RU"/>
        </a:p>
      </dgm:t>
    </dgm:pt>
    <dgm:pt modelId="{046CF777-580F-4295-8D52-E350C7AE70B0}" type="pres">
      <dgm:prSet presAssocID="{52A48117-3BE9-4815-BCC6-7369A143017C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9D1F2C-4A4B-4157-A54F-6D7247DFF7DA}" type="pres">
      <dgm:prSet presAssocID="{B553F5B6-BF0A-4EE3-A5E9-2130222B52E9}" presName="spaceBetweenRectangles" presStyleCnt="0"/>
      <dgm:spPr/>
      <dgm:t>
        <a:bodyPr/>
        <a:lstStyle/>
        <a:p>
          <a:endParaRPr lang="ru-RU"/>
        </a:p>
      </dgm:t>
    </dgm:pt>
    <dgm:pt modelId="{ADA4FF91-6B3B-4569-95B4-292D00266EDB}" type="pres">
      <dgm:prSet presAssocID="{ABEA53F7-1435-4DBA-8F68-012C4E31F58C}" presName="parentLin" presStyleCnt="0"/>
      <dgm:spPr/>
      <dgm:t>
        <a:bodyPr/>
        <a:lstStyle/>
        <a:p>
          <a:endParaRPr lang="ru-RU"/>
        </a:p>
      </dgm:t>
    </dgm:pt>
    <dgm:pt modelId="{B25016E7-8EE3-4C6F-83A1-0E894636F150}" type="pres">
      <dgm:prSet presAssocID="{ABEA53F7-1435-4DBA-8F68-012C4E31F58C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0F5C89E9-E11F-4D13-8F68-528352471348}" type="pres">
      <dgm:prSet presAssocID="{ABEA53F7-1435-4DBA-8F68-012C4E31F58C}" presName="parentText" presStyleLbl="node1" presStyleIdx="2" presStyleCnt="3" custScaleX="11192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DF89B7-CC7A-4CE2-B6AC-2464B2FA87C2}" type="pres">
      <dgm:prSet presAssocID="{ABEA53F7-1435-4DBA-8F68-012C4E31F58C}" presName="negativeSpace" presStyleCnt="0"/>
      <dgm:spPr/>
      <dgm:t>
        <a:bodyPr/>
        <a:lstStyle/>
        <a:p>
          <a:endParaRPr lang="ru-RU"/>
        </a:p>
      </dgm:t>
    </dgm:pt>
    <dgm:pt modelId="{8EB1D5AA-E670-4AE3-A49E-7A6917B6B2A5}" type="pres">
      <dgm:prSet presAssocID="{ABEA53F7-1435-4DBA-8F68-012C4E31F58C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75181E-6A86-48B8-8FB2-72267272774C}" type="presOf" srcId="{52A48117-3BE9-4815-BCC6-7369A143017C}" destId="{5CDEB57D-6D63-48CE-9B7B-B05568DB7017}" srcOrd="0" destOrd="0" presId="urn:microsoft.com/office/officeart/2005/8/layout/list1"/>
    <dgm:cxn modelId="{287BFC7A-52EE-41B1-8329-C81EA06BB2AE}" type="presOf" srcId="{D0A3EEC7-ADC3-426C-B3DF-072048BACA2F}" destId="{7E1C8D12-4D1D-41C6-932B-B82BE9E061C0}" srcOrd="0" destOrd="0" presId="urn:microsoft.com/office/officeart/2005/8/layout/list1"/>
    <dgm:cxn modelId="{78DD1278-A39A-4EAC-85A5-2D21E9B01B69}" srcId="{A8092AB8-10FE-42F3-A45A-EC766F681C35}" destId="{ABEA53F7-1435-4DBA-8F68-012C4E31F58C}" srcOrd="2" destOrd="0" parTransId="{7D11B26F-F029-46C7-8D3C-6753D060D070}" sibTransId="{1CF1B369-5AD0-4975-AAAF-363807C2C901}"/>
    <dgm:cxn modelId="{24AF00F9-C75A-4055-9D8C-0635E4B0A4F3}" type="presOf" srcId="{ABEA53F7-1435-4DBA-8F68-012C4E31F58C}" destId="{0F5C89E9-E11F-4D13-8F68-528352471348}" srcOrd="1" destOrd="0" presId="urn:microsoft.com/office/officeart/2005/8/layout/list1"/>
    <dgm:cxn modelId="{096A193E-3A3D-4C24-ADF8-2E3063252733}" type="presOf" srcId="{ABEA53F7-1435-4DBA-8F68-012C4E31F58C}" destId="{B25016E7-8EE3-4C6F-83A1-0E894636F150}" srcOrd="0" destOrd="0" presId="urn:microsoft.com/office/officeart/2005/8/layout/list1"/>
    <dgm:cxn modelId="{8DF459B5-1992-4249-85FD-7D15E54FF424}" srcId="{A8092AB8-10FE-42F3-A45A-EC766F681C35}" destId="{D0A3EEC7-ADC3-426C-B3DF-072048BACA2F}" srcOrd="0" destOrd="0" parTransId="{38C791A7-29C9-4BE5-B55B-3E710E913EF9}" sibTransId="{A6EB4953-F8E9-4D06-9A9B-0D24FF8E191B}"/>
    <dgm:cxn modelId="{1926F688-EB0F-4425-9B94-6532AE725DF5}" type="presOf" srcId="{A8092AB8-10FE-42F3-A45A-EC766F681C35}" destId="{3B8B4666-66B3-4919-82B3-DBFD2E66B995}" srcOrd="0" destOrd="0" presId="urn:microsoft.com/office/officeart/2005/8/layout/list1"/>
    <dgm:cxn modelId="{15915F16-29E7-4C39-81AC-C1FBB2F7CDF6}" type="presOf" srcId="{D0A3EEC7-ADC3-426C-B3DF-072048BACA2F}" destId="{49EACF0E-7DC7-4A33-B3DA-85D5BDA7970A}" srcOrd="1" destOrd="0" presId="urn:microsoft.com/office/officeart/2005/8/layout/list1"/>
    <dgm:cxn modelId="{2C26426E-2888-4857-9850-8F3E48EB6B36}" srcId="{A8092AB8-10FE-42F3-A45A-EC766F681C35}" destId="{52A48117-3BE9-4815-BCC6-7369A143017C}" srcOrd="1" destOrd="0" parTransId="{360093F3-61CA-46A5-B570-9CA7C782D162}" sibTransId="{B553F5B6-BF0A-4EE3-A5E9-2130222B52E9}"/>
    <dgm:cxn modelId="{1AB03173-E0A7-4D3F-84E5-EA2E7262DA98}" type="presOf" srcId="{52A48117-3BE9-4815-BCC6-7369A143017C}" destId="{8825964F-97EC-429D-9E37-DC53D4847C0F}" srcOrd="1" destOrd="0" presId="urn:microsoft.com/office/officeart/2005/8/layout/list1"/>
    <dgm:cxn modelId="{69BD5D28-8D57-480C-AC68-98242806AFC6}" type="presParOf" srcId="{3B8B4666-66B3-4919-82B3-DBFD2E66B995}" destId="{F3176F27-D393-4E68-9C7D-4E985746595D}" srcOrd="0" destOrd="0" presId="urn:microsoft.com/office/officeart/2005/8/layout/list1"/>
    <dgm:cxn modelId="{4542688B-FF3E-4AE4-A485-07AD1F955492}" type="presParOf" srcId="{F3176F27-D393-4E68-9C7D-4E985746595D}" destId="{7E1C8D12-4D1D-41C6-932B-B82BE9E061C0}" srcOrd="0" destOrd="0" presId="urn:microsoft.com/office/officeart/2005/8/layout/list1"/>
    <dgm:cxn modelId="{AF8F99E2-0F4E-4A18-8C78-6767CB8828C5}" type="presParOf" srcId="{F3176F27-D393-4E68-9C7D-4E985746595D}" destId="{49EACF0E-7DC7-4A33-B3DA-85D5BDA7970A}" srcOrd="1" destOrd="0" presId="urn:microsoft.com/office/officeart/2005/8/layout/list1"/>
    <dgm:cxn modelId="{C7F2757B-AE94-4B10-9B35-643E80AA3512}" type="presParOf" srcId="{3B8B4666-66B3-4919-82B3-DBFD2E66B995}" destId="{8261328B-E240-4BC6-BA21-ED0A158E5758}" srcOrd="1" destOrd="0" presId="urn:microsoft.com/office/officeart/2005/8/layout/list1"/>
    <dgm:cxn modelId="{65CB3971-AE4C-4C16-8EFF-EB38B2A3800E}" type="presParOf" srcId="{3B8B4666-66B3-4919-82B3-DBFD2E66B995}" destId="{B25E78F6-058D-4E63-A054-422D804127EC}" srcOrd="2" destOrd="0" presId="urn:microsoft.com/office/officeart/2005/8/layout/list1"/>
    <dgm:cxn modelId="{9AC5C2DC-6C56-4039-8243-63B3A8A92D36}" type="presParOf" srcId="{3B8B4666-66B3-4919-82B3-DBFD2E66B995}" destId="{AF6FA788-EE73-4E37-8D4C-EDA0238129D8}" srcOrd="3" destOrd="0" presId="urn:microsoft.com/office/officeart/2005/8/layout/list1"/>
    <dgm:cxn modelId="{F7D52072-1749-4DB7-9B7D-9421362D96E6}" type="presParOf" srcId="{3B8B4666-66B3-4919-82B3-DBFD2E66B995}" destId="{231E3944-6B95-4FC9-942B-37F8D3ABE908}" srcOrd="4" destOrd="0" presId="urn:microsoft.com/office/officeart/2005/8/layout/list1"/>
    <dgm:cxn modelId="{1073BF41-B39D-4B4D-9853-07105BE738AE}" type="presParOf" srcId="{231E3944-6B95-4FC9-942B-37F8D3ABE908}" destId="{5CDEB57D-6D63-48CE-9B7B-B05568DB7017}" srcOrd="0" destOrd="0" presId="urn:microsoft.com/office/officeart/2005/8/layout/list1"/>
    <dgm:cxn modelId="{9C599406-2248-4DF7-8F55-D58E218A4990}" type="presParOf" srcId="{231E3944-6B95-4FC9-942B-37F8D3ABE908}" destId="{8825964F-97EC-429D-9E37-DC53D4847C0F}" srcOrd="1" destOrd="0" presId="urn:microsoft.com/office/officeart/2005/8/layout/list1"/>
    <dgm:cxn modelId="{CBC82A59-783A-4785-998F-2BA66F3A0DD0}" type="presParOf" srcId="{3B8B4666-66B3-4919-82B3-DBFD2E66B995}" destId="{337DE7C1-E437-406E-99B9-186B97CECAAE}" srcOrd="5" destOrd="0" presId="urn:microsoft.com/office/officeart/2005/8/layout/list1"/>
    <dgm:cxn modelId="{1CC2550D-A741-4CD2-8EA9-C5E404FE5918}" type="presParOf" srcId="{3B8B4666-66B3-4919-82B3-DBFD2E66B995}" destId="{046CF777-580F-4295-8D52-E350C7AE70B0}" srcOrd="6" destOrd="0" presId="urn:microsoft.com/office/officeart/2005/8/layout/list1"/>
    <dgm:cxn modelId="{416A8916-3133-4C9B-B331-B2BA327260DE}" type="presParOf" srcId="{3B8B4666-66B3-4919-82B3-DBFD2E66B995}" destId="{C59D1F2C-4A4B-4157-A54F-6D7247DFF7DA}" srcOrd="7" destOrd="0" presId="urn:microsoft.com/office/officeart/2005/8/layout/list1"/>
    <dgm:cxn modelId="{0B926EE3-8260-4A25-89B3-33BCF4F97CAA}" type="presParOf" srcId="{3B8B4666-66B3-4919-82B3-DBFD2E66B995}" destId="{ADA4FF91-6B3B-4569-95B4-292D00266EDB}" srcOrd="8" destOrd="0" presId="urn:microsoft.com/office/officeart/2005/8/layout/list1"/>
    <dgm:cxn modelId="{2FBF815A-7AB9-4F65-A975-5C6CCED3CCF2}" type="presParOf" srcId="{ADA4FF91-6B3B-4569-95B4-292D00266EDB}" destId="{B25016E7-8EE3-4C6F-83A1-0E894636F150}" srcOrd="0" destOrd="0" presId="urn:microsoft.com/office/officeart/2005/8/layout/list1"/>
    <dgm:cxn modelId="{ABBC3E0F-6B98-445F-8486-D025634CA793}" type="presParOf" srcId="{ADA4FF91-6B3B-4569-95B4-292D00266EDB}" destId="{0F5C89E9-E11F-4D13-8F68-528352471348}" srcOrd="1" destOrd="0" presId="urn:microsoft.com/office/officeart/2005/8/layout/list1"/>
    <dgm:cxn modelId="{BE00A821-9DB3-40AC-B1A9-5423E4BF403C}" type="presParOf" srcId="{3B8B4666-66B3-4919-82B3-DBFD2E66B995}" destId="{5EDF89B7-CC7A-4CE2-B6AC-2464B2FA87C2}" srcOrd="9" destOrd="0" presId="urn:microsoft.com/office/officeart/2005/8/layout/list1"/>
    <dgm:cxn modelId="{32BD2029-4F64-48F0-BDED-2D1D0BB005D0}" type="presParOf" srcId="{3B8B4666-66B3-4919-82B3-DBFD2E66B995}" destId="{8EB1D5AA-E670-4AE3-A49E-7A6917B6B2A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08371D-FA29-4DDA-98D2-F6C75B62C8FD}" type="doc">
      <dgm:prSet loTypeId="urn:microsoft.com/office/officeart/2005/8/layout/chevron2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27716F96-C51F-4E8C-8320-B9F1D8EDCABC}">
      <dgm:prSet phldrT="[Текст]"/>
      <dgm:spPr/>
      <dgm:t>
        <a:bodyPr/>
        <a:lstStyle/>
        <a:p>
          <a:endParaRPr lang="ru-RU" dirty="0"/>
        </a:p>
      </dgm:t>
    </dgm:pt>
    <dgm:pt modelId="{402267EB-DBFB-4796-AD21-014310293CD2}" type="parTrans" cxnId="{DA39C476-9F24-4274-B007-2D78ECDDFE7F}">
      <dgm:prSet/>
      <dgm:spPr/>
      <dgm:t>
        <a:bodyPr/>
        <a:lstStyle/>
        <a:p>
          <a:endParaRPr lang="ru-RU"/>
        </a:p>
      </dgm:t>
    </dgm:pt>
    <dgm:pt modelId="{AAA8A373-40E5-4799-972A-8D56E28DE983}" type="sibTrans" cxnId="{DA39C476-9F24-4274-B007-2D78ECDDFE7F}">
      <dgm:prSet/>
      <dgm:spPr/>
      <dgm:t>
        <a:bodyPr/>
        <a:lstStyle/>
        <a:p>
          <a:endParaRPr lang="ru-RU"/>
        </a:p>
      </dgm:t>
    </dgm:pt>
    <dgm:pt modelId="{CD179AD6-D0F4-4E3A-AFAE-2247242084C4}">
      <dgm:prSet phldrT="[Текст]" custT="1"/>
      <dgm:spPr/>
      <dgm:t>
        <a:bodyPr/>
        <a:lstStyle/>
        <a:p>
          <a:pPr algn="just"/>
          <a:r>
            <a:rPr lang="ru-RU" sz="1500" b="1" dirty="0" smtClean="0">
              <a:latin typeface="Times New Roman" pitchFamily="18" charset="0"/>
              <a:cs typeface="Times New Roman" pitchFamily="18" charset="0"/>
            </a:rPr>
            <a:t>Суббота - 19.00</a:t>
          </a:r>
          <a:endParaRPr lang="ru-RU" sz="1500" b="1" dirty="0">
            <a:latin typeface="Times New Roman" pitchFamily="18" charset="0"/>
            <a:cs typeface="Times New Roman" pitchFamily="18" charset="0"/>
          </a:endParaRPr>
        </a:p>
      </dgm:t>
    </dgm:pt>
    <dgm:pt modelId="{14B1C746-5BAB-4D4F-9800-56040423CAC7}" type="parTrans" cxnId="{113028F1-8AAD-4B7B-8AFD-A713A06B3D77}">
      <dgm:prSet/>
      <dgm:spPr/>
      <dgm:t>
        <a:bodyPr/>
        <a:lstStyle/>
        <a:p>
          <a:endParaRPr lang="ru-RU"/>
        </a:p>
      </dgm:t>
    </dgm:pt>
    <dgm:pt modelId="{270542BC-EE8E-4225-A72B-16E3C253A95D}" type="sibTrans" cxnId="{113028F1-8AAD-4B7B-8AFD-A713A06B3D77}">
      <dgm:prSet/>
      <dgm:spPr/>
      <dgm:t>
        <a:bodyPr/>
        <a:lstStyle/>
        <a:p>
          <a:endParaRPr lang="ru-RU"/>
        </a:p>
      </dgm:t>
    </dgm:pt>
    <dgm:pt modelId="{36AE55B1-FAA5-4DB0-AF89-D5BCEC1E3BFD}">
      <dgm:prSet phldrT="[Текст]"/>
      <dgm:spPr/>
      <dgm:t>
        <a:bodyPr/>
        <a:lstStyle/>
        <a:p>
          <a:endParaRPr lang="ru-RU" dirty="0"/>
        </a:p>
      </dgm:t>
    </dgm:pt>
    <dgm:pt modelId="{689D7E41-30A4-46C2-9C16-061791ADD498}" type="parTrans" cxnId="{8B92575F-AF26-498C-95D8-EA900C43B362}">
      <dgm:prSet/>
      <dgm:spPr/>
      <dgm:t>
        <a:bodyPr/>
        <a:lstStyle/>
        <a:p>
          <a:endParaRPr lang="ru-RU"/>
        </a:p>
      </dgm:t>
    </dgm:pt>
    <dgm:pt modelId="{28E6BD73-F788-4959-A49C-151302CCA66F}" type="sibTrans" cxnId="{8B92575F-AF26-498C-95D8-EA900C43B362}">
      <dgm:prSet/>
      <dgm:spPr/>
      <dgm:t>
        <a:bodyPr/>
        <a:lstStyle/>
        <a:p>
          <a:endParaRPr lang="ru-RU"/>
        </a:p>
      </dgm:t>
    </dgm:pt>
    <dgm:pt modelId="{A9139658-E37D-4566-B35C-34BB1B8B3914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Проводят специалисты ДЮСШ      № 20 и Воронежская региональная федерация ушу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7C69E33E-5D19-4324-9B51-F6F81520EC8B}" type="parTrans" cxnId="{1DA6B9B6-7936-49FA-BA53-8B4199CEBD0B}">
      <dgm:prSet/>
      <dgm:spPr/>
      <dgm:t>
        <a:bodyPr/>
        <a:lstStyle/>
        <a:p>
          <a:endParaRPr lang="ru-RU"/>
        </a:p>
      </dgm:t>
    </dgm:pt>
    <dgm:pt modelId="{5F04A1D6-F7B7-4200-9659-C6C360E447D4}" type="sibTrans" cxnId="{1DA6B9B6-7936-49FA-BA53-8B4199CEBD0B}">
      <dgm:prSet/>
      <dgm:spPr/>
      <dgm:t>
        <a:bodyPr/>
        <a:lstStyle/>
        <a:p>
          <a:endParaRPr lang="ru-RU"/>
        </a:p>
      </dgm:t>
    </dgm:pt>
    <dgm:pt modelId="{6FE9668C-10D8-481D-9A34-51B5EE9B6F56}">
      <dgm:prSet phldrT="[Текст]"/>
      <dgm:spPr/>
      <dgm:t>
        <a:bodyPr/>
        <a:lstStyle/>
        <a:p>
          <a:endParaRPr lang="ru-RU" dirty="0"/>
        </a:p>
      </dgm:t>
    </dgm:pt>
    <dgm:pt modelId="{D845441E-5DCF-4150-AFF9-2221B1B96994}" type="parTrans" cxnId="{FB756FA1-EF0C-474B-BD77-BEA9F342210E}">
      <dgm:prSet/>
      <dgm:spPr/>
      <dgm:t>
        <a:bodyPr/>
        <a:lstStyle/>
        <a:p>
          <a:endParaRPr lang="ru-RU"/>
        </a:p>
      </dgm:t>
    </dgm:pt>
    <dgm:pt modelId="{D14DA937-943C-4DE2-8E3E-21355779D3BC}" type="sibTrans" cxnId="{FB756FA1-EF0C-474B-BD77-BEA9F342210E}">
      <dgm:prSet/>
      <dgm:spPr/>
      <dgm:t>
        <a:bodyPr/>
        <a:lstStyle/>
        <a:p>
          <a:endParaRPr lang="ru-RU"/>
        </a:p>
      </dgm:t>
    </dgm:pt>
    <dgm:pt modelId="{8BA47140-7504-49EE-AC07-F0BD0F65FA6E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Без ограничений по возрасту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0F8F4465-C8B7-4844-A43E-5900C59DEED4}" type="parTrans" cxnId="{567A0EC5-0D9A-4257-8A30-E75606ED3AE4}">
      <dgm:prSet/>
      <dgm:spPr/>
      <dgm:t>
        <a:bodyPr/>
        <a:lstStyle/>
        <a:p>
          <a:endParaRPr lang="ru-RU"/>
        </a:p>
      </dgm:t>
    </dgm:pt>
    <dgm:pt modelId="{E3DC62FE-FACA-4E53-8017-847CA9B2BC83}" type="sibTrans" cxnId="{567A0EC5-0D9A-4257-8A30-E75606ED3AE4}">
      <dgm:prSet/>
      <dgm:spPr/>
      <dgm:t>
        <a:bodyPr/>
        <a:lstStyle/>
        <a:p>
          <a:endParaRPr lang="ru-RU"/>
        </a:p>
      </dgm:t>
    </dgm:pt>
    <dgm:pt modelId="{149E4F49-F5DC-406E-8E29-8217850953F0}" type="pres">
      <dgm:prSet presAssocID="{9808371D-FA29-4DDA-98D2-F6C75B62C8F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81A8C55-0E44-48AF-A6F0-9AFBE0012AA4}" type="pres">
      <dgm:prSet presAssocID="{27716F96-C51F-4E8C-8320-B9F1D8EDCABC}" presName="composite" presStyleCnt="0"/>
      <dgm:spPr/>
      <dgm:t>
        <a:bodyPr/>
        <a:lstStyle/>
        <a:p>
          <a:endParaRPr lang="ru-RU"/>
        </a:p>
      </dgm:t>
    </dgm:pt>
    <dgm:pt modelId="{1802CED1-90AE-4D70-93D1-01D46B86494D}" type="pres">
      <dgm:prSet presAssocID="{27716F96-C51F-4E8C-8320-B9F1D8EDCABC}" presName="parentText" presStyleLbl="alignNode1" presStyleIdx="0" presStyleCnt="3" custLinFactNeighborX="-4653" custLinFactNeighborY="-632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B4E6D1-6C45-4E95-8F34-E0D7079E34BA}" type="pres">
      <dgm:prSet presAssocID="{27716F96-C51F-4E8C-8320-B9F1D8EDCABC}" presName="descendantText" presStyleLbl="alignAcc1" presStyleIdx="0" presStyleCnt="3" custLinFactNeighborX="-522" custLinFactNeighborY="-1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A3E4FE-A8E9-4954-B2C5-F2A853A43622}" type="pres">
      <dgm:prSet presAssocID="{AAA8A373-40E5-4799-972A-8D56E28DE983}" presName="sp" presStyleCnt="0"/>
      <dgm:spPr/>
      <dgm:t>
        <a:bodyPr/>
        <a:lstStyle/>
        <a:p>
          <a:endParaRPr lang="ru-RU"/>
        </a:p>
      </dgm:t>
    </dgm:pt>
    <dgm:pt modelId="{891F2415-3046-4D43-8527-D6657AC282A5}" type="pres">
      <dgm:prSet presAssocID="{36AE55B1-FAA5-4DB0-AF89-D5BCEC1E3BFD}" presName="composite" presStyleCnt="0"/>
      <dgm:spPr/>
      <dgm:t>
        <a:bodyPr/>
        <a:lstStyle/>
        <a:p>
          <a:endParaRPr lang="ru-RU"/>
        </a:p>
      </dgm:t>
    </dgm:pt>
    <dgm:pt modelId="{31F5CA50-489A-4ED8-B684-62C71C49B7C0}" type="pres">
      <dgm:prSet presAssocID="{36AE55B1-FAA5-4DB0-AF89-D5BCEC1E3BFD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259313-71EC-4E8C-92CE-AD7D63D9D726}" type="pres">
      <dgm:prSet presAssocID="{36AE55B1-FAA5-4DB0-AF89-D5BCEC1E3BFD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E79C36-2B0C-47E3-B2E3-8FBFF6CDECB2}" type="pres">
      <dgm:prSet presAssocID="{28E6BD73-F788-4959-A49C-151302CCA66F}" presName="sp" presStyleCnt="0"/>
      <dgm:spPr/>
      <dgm:t>
        <a:bodyPr/>
        <a:lstStyle/>
        <a:p>
          <a:endParaRPr lang="ru-RU"/>
        </a:p>
      </dgm:t>
    </dgm:pt>
    <dgm:pt modelId="{CDD2DC54-69C0-417D-A672-E7E65A11ADAA}" type="pres">
      <dgm:prSet presAssocID="{6FE9668C-10D8-481D-9A34-51B5EE9B6F56}" presName="composite" presStyleCnt="0"/>
      <dgm:spPr/>
      <dgm:t>
        <a:bodyPr/>
        <a:lstStyle/>
        <a:p>
          <a:endParaRPr lang="ru-RU"/>
        </a:p>
      </dgm:t>
    </dgm:pt>
    <dgm:pt modelId="{419A76FE-54A8-4528-AA9B-75E708E5D8FA}" type="pres">
      <dgm:prSet presAssocID="{6FE9668C-10D8-481D-9A34-51B5EE9B6F56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E694F4-6C0A-43D3-8F0A-BC82CDAF02EF}" type="pres">
      <dgm:prSet presAssocID="{6FE9668C-10D8-481D-9A34-51B5EE9B6F56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6B2BD5E-7FF9-4414-99E6-2D5006684660}" type="presOf" srcId="{6FE9668C-10D8-481D-9A34-51B5EE9B6F56}" destId="{419A76FE-54A8-4528-AA9B-75E708E5D8FA}" srcOrd="0" destOrd="0" presId="urn:microsoft.com/office/officeart/2005/8/layout/chevron2"/>
    <dgm:cxn modelId="{113028F1-8AAD-4B7B-8AFD-A713A06B3D77}" srcId="{27716F96-C51F-4E8C-8320-B9F1D8EDCABC}" destId="{CD179AD6-D0F4-4E3A-AFAE-2247242084C4}" srcOrd="0" destOrd="0" parTransId="{14B1C746-5BAB-4D4F-9800-56040423CAC7}" sibTransId="{270542BC-EE8E-4225-A72B-16E3C253A95D}"/>
    <dgm:cxn modelId="{E023884F-7A45-408F-8235-E6400CFAB369}" type="presOf" srcId="{A9139658-E37D-4566-B35C-34BB1B8B3914}" destId="{CB259313-71EC-4E8C-92CE-AD7D63D9D726}" srcOrd="0" destOrd="0" presId="urn:microsoft.com/office/officeart/2005/8/layout/chevron2"/>
    <dgm:cxn modelId="{0308BEA8-1381-4613-AEB9-4154805F66DC}" type="presOf" srcId="{CD179AD6-D0F4-4E3A-AFAE-2247242084C4}" destId="{A2B4E6D1-6C45-4E95-8F34-E0D7079E34BA}" srcOrd="0" destOrd="0" presId="urn:microsoft.com/office/officeart/2005/8/layout/chevron2"/>
    <dgm:cxn modelId="{A4171546-3645-42F6-B8CE-EDF9005EB010}" type="presOf" srcId="{27716F96-C51F-4E8C-8320-B9F1D8EDCABC}" destId="{1802CED1-90AE-4D70-93D1-01D46B86494D}" srcOrd="0" destOrd="0" presId="urn:microsoft.com/office/officeart/2005/8/layout/chevron2"/>
    <dgm:cxn modelId="{567A0EC5-0D9A-4257-8A30-E75606ED3AE4}" srcId="{6FE9668C-10D8-481D-9A34-51B5EE9B6F56}" destId="{8BA47140-7504-49EE-AC07-F0BD0F65FA6E}" srcOrd="0" destOrd="0" parTransId="{0F8F4465-C8B7-4844-A43E-5900C59DEED4}" sibTransId="{E3DC62FE-FACA-4E53-8017-847CA9B2BC83}"/>
    <dgm:cxn modelId="{DA39C476-9F24-4274-B007-2D78ECDDFE7F}" srcId="{9808371D-FA29-4DDA-98D2-F6C75B62C8FD}" destId="{27716F96-C51F-4E8C-8320-B9F1D8EDCABC}" srcOrd="0" destOrd="0" parTransId="{402267EB-DBFB-4796-AD21-014310293CD2}" sibTransId="{AAA8A373-40E5-4799-972A-8D56E28DE983}"/>
    <dgm:cxn modelId="{31C15BD6-AE56-4426-8CFA-AF3C1DE42569}" type="presOf" srcId="{8BA47140-7504-49EE-AC07-F0BD0F65FA6E}" destId="{D5E694F4-6C0A-43D3-8F0A-BC82CDAF02EF}" srcOrd="0" destOrd="0" presId="urn:microsoft.com/office/officeart/2005/8/layout/chevron2"/>
    <dgm:cxn modelId="{1DA6B9B6-7936-49FA-BA53-8B4199CEBD0B}" srcId="{36AE55B1-FAA5-4DB0-AF89-D5BCEC1E3BFD}" destId="{A9139658-E37D-4566-B35C-34BB1B8B3914}" srcOrd="0" destOrd="0" parTransId="{7C69E33E-5D19-4324-9B51-F6F81520EC8B}" sibTransId="{5F04A1D6-F7B7-4200-9659-C6C360E447D4}"/>
    <dgm:cxn modelId="{FB756FA1-EF0C-474B-BD77-BEA9F342210E}" srcId="{9808371D-FA29-4DDA-98D2-F6C75B62C8FD}" destId="{6FE9668C-10D8-481D-9A34-51B5EE9B6F56}" srcOrd="2" destOrd="0" parTransId="{D845441E-5DCF-4150-AFF9-2221B1B96994}" sibTransId="{D14DA937-943C-4DE2-8E3E-21355779D3BC}"/>
    <dgm:cxn modelId="{DF0A1A1A-5BF4-4335-A47D-FD37CF4C773F}" type="presOf" srcId="{36AE55B1-FAA5-4DB0-AF89-D5BCEC1E3BFD}" destId="{31F5CA50-489A-4ED8-B684-62C71C49B7C0}" srcOrd="0" destOrd="0" presId="urn:microsoft.com/office/officeart/2005/8/layout/chevron2"/>
    <dgm:cxn modelId="{8B92575F-AF26-498C-95D8-EA900C43B362}" srcId="{9808371D-FA29-4DDA-98D2-F6C75B62C8FD}" destId="{36AE55B1-FAA5-4DB0-AF89-D5BCEC1E3BFD}" srcOrd="1" destOrd="0" parTransId="{689D7E41-30A4-46C2-9C16-061791ADD498}" sibTransId="{28E6BD73-F788-4959-A49C-151302CCA66F}"/>
    <dgm:cxn modelId="{AE4559D6-14A6-403E-BFA3-69BEB8CCA913}" type="presOf" srcId="{9808371D-FA29-4DDA-98D2-F6C75B62C8FD}" destId="{149E4F49-F5DC-406E-8E29-8217850953F0}" srcOrd="0" destOrd="0" presId="urn:microsoft.com/office/officeart/2005/8/layout/chevron2"/>
    <dgm:cxn modelId="{830A9032-5510-46A4-B629-1C9890DAC7D7}" type="presParOf" srcId="{149E4F49-F5DC-406E-8E29-8217850953F0}" destId="{E81A8C55-0E44-48AF-A6F0-9AFBE0012AA4}" srcOrd="0" destOrd="0" presId="urn:microsoft.com/office/officeart/2005/8/layout/chevron2"/>
    <dgm:cxn modelId="{5B2F0693-FD02-4CCF-9AFB-579ECA97246B}" type="presParOf" srcId="{E81A8C55-0E44-48AF-A6F0-9AFBE0012AA4}" destId="{1802CED1-90AE-4D70-93D1-01D46B86494D}" srcOrd="0" destOrd="0" presId="urn:microsoft.com/office/officeart/2005/8/layout/chevron2"/>
    <dgm:cxn modelId="{19E2CA27-C7A8-4193-9A91-C74DB8069979}" type="presParOf" srcId="{E81A8C55-0E44-48AF-A6F0-9AFBE0012AA4}" destId="{A2B4E6D1-6C45-4E95-8F34-E0D7079E34BA}" srcOrd="1" destOrd="0" presId="urn:microsoft.com/office/officeart/2005/8/layout/chevron2"/>
    <dgm:cxn modelId="{577EA3D2-E317-416A-99C8-2C84D167A309}" type="presParOf" srcId="{149E4F49-F5DC-406E-8E29-8217850953F0}" destId="{21A3E4FE-A8E9-4954-B2C5-F2A853A43622}" srcOrd="1" destOrd="0" presId="urn:microsoft.com/office/officeart/2005/8/layout/chevron2"/>
    <dgm:cxn modelId="{A6A32489-7EFE-4BD9-9D17-8118BB91AA88}" type="presParOf" srcId="{149E4F49-F5DC-406E-8E29-8217850953F0}" destId="{891F2415-3046-4D43-8527-D6657AC282A5}" srcOrd="2" destOrd="0" presId="urn:microsoft.com/office/officeart/2005/8/layout/chevron2"/>
    <dgm:cxn modelId="{BFAFD06B-EC12-4515-B634-027D36AC7751}" type="presParOf" srcId="{891F2415-3046-4D43-8527-D6657AC282A5}" destId="{31F5CA50-489A-4ED8-B684-62C71C49B7C0}" srcOrd="0" destOrd="0" presId="urn:microsoft.com/office/officeart/2005/8/layout/chevron2"/>
    <dgm:cxn modelId="{5132A267-674D-4FFB-BAC6-CDD01A2DBD5B}" type="presParOf" srcId="{891F2415-3046-4D43-8527-D6657AC282A5}" destId="{CB259313-71EC-4E8C-92CE-AD7D63D9D726}" srcOrd="1" destOrd="0" presId="urn:microsoft.com/office/officeart/2005/8/layout/chevron2"/>
    <dgm:cxn modelId="{31567E65-24FD-4654-9559-B25202D02109}" type="presParOf" srcId="{149E4F49-F5DC-406E-8E29-8217850953F0}" destId="{F0E79C36-2B0C-47E3-B2E3-8FBFF6CDECB2}" srcOrd="3" destOrd="0" presId="urn:microsoft.com/office/officeart/2005/8/layout/chevron2"/>
    <dgm:cxn modelId="{81FE1AB3-0C7D-4AE4-9E11-BBCBD0E1C2EB}" type="presParOf" srcId="{149E4F49-F5DC-406E-8E29-8217850953F0}" destId="{CDD2DC54-69C0-417D-A672-E7E65A11ADAA}" srcOrd="4" destOrd="0" presId="urn:microsoft.com/office/officeart/2005/8/layout/chevron2"/>
    <dgm:cxn modelId="{3A16D68E-41FF-4BCB-B885-60573138EDC5}" type="presParOf" srcId="{CDD2DC54-69C0-417D-A672-E7E65A11ADAA}" destId="{419A76FE-54A8-4528-AA9B-75E708E5D8FA}" srcOrd="0" destOrd="0" presId="urn:microsoft.com/office/officeart/2005/8/layout/chevron2"/>
    <dgm:cxn modelId="{767F9D74-87CB-4ECB-820F-DD0669250BEF}" type="presParOf" srcId="{CDD2DC54-69C0-417D-A672-E7E65A11ADAA}" destId="{D5E694F4-6C0A-43D3-8F0A-BC82CDAF02E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EBADECE-2E1C-4D83-B042-876F01820532}" type="doc">
      <dgm:prSet loTypeId="urn:microsoft.com/office/officeart/2008/layout/VerticalCurvedList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2F38DF31-61E2-416B-B63A-7D3F0050EB69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Дистанция -  5 км 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6D89CAF-74DE-4308-9EE5-40663DF5FCE1}" type="parTrans" cxnId="{4276FEEA-979F-4847-AFFA-A8D47F549CD7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CB98576-EE29-4E71-8311-B1F445ABCF60}" type="sibTrans" cxnId="{4276FEEA-979F-4847-AFFA-A8D47F549CD7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4DD91CF-E77F-4845-9C97-430150049643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Возраст участников 10-80 лет 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58503D-A800-46C9-A67F-7437F99ECA0D}" type="parTrans" cxnId="{2C7FC199-C444-4312-A9FC-E32C50331D24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0812398-221F-4219-96F7-1057BDB958F8}" type="sibTrans" cxnId="{2C7FC199-C444-4312-A9FC-E32C50331D24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64F46E1-79A9-4B51-90C9-1F77EF95E92E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Каждую субботу с 09:00</a:t>
          </a:r>
          <a:endParaRPr lang="ru-RU" sz="1600" b="1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F2E8323-6123-4FD5-B08A-CB0B1625BEC3}" type="parTrans" cxnId="{CFD8BA68-7457-4500-89A5-B735C529C39C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2748A62-CB27-463E-9EE0-0998C6878417}" type="sibTrans" cxnId="{CFD8BA68-7457-4500-89A5-B735C529C39C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F39958F-0B39-4CFA-B97C-B2C5228F8C0E}" type="pres">
      <dgm:prSet presAssocID="{8EBADECE-2E1C-4D83-B042-876F0182053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820A53B-74A7-4475-8299-E854D646FA0D}" type="pres">
      <dgm:prSet presAssocID="{8EBADECE-2E1C-4D83-B042-876F01820532}" presName="Name1" presStyleCnt="0"/>
      <dgm:spPr/>
      <dgm:t>
        <a:bodyPr/>
        <a:lstStyle/>
        <a:p>
          <a:endParaRPr lang="ru-RU"/>
        </a:p>
      </dgm:t>
    </dgm:pt>
    <dgm:pt modelId="{694471DC-1702-49B0-87B2-CB5266AA71F3}" type="pres">
      <dgm:prSet presAssocID="{8EBADECE-2E1C-4D83-B042-876F01820532}" presName="cycle" presStyleCnt="0"/>
      <dgm:spPr/>
      <dgm:t>
        <a:bodyPr/>
        <a:lstStyle/>
        <a:p>
          <a:endParaRPr lang="ru-RU"/>
        </a:p>
      </dgm:t>
    </dgm:pt>
    <dgm:pt modelId="{76908FAC-0433-4E39-9B9E-3284F195D6F6}" type="pres">
      <dgm:prSet presAssocID="{8EBADECE-2E1C-4D83-B042-876F01820532}" presName="srcNode" presStyleLbl="node1" presStyleIdx="0" presStyleCnt="3"/>
      <dgm:spPr/>
      <dgm:t>
        <a:bodyPr/>
        <a:lstStyle/>
        <a:p>
          <a:endParaRPr lang="ru-RU"/>
        </a:p>
      </dgm:t>
    </dgm:pt>
    <dgm:pt modelId="{3DE07CC7-7E7A-4E86-8ACD-E0C2BC9B04EC}" type="pres">
      <dgm:prSet presAssocID="{8EBADECE-2E1C-4D83-B042-876F01820532}" presName="conn" presStyleLbl="parChTrans1D2" presStyleIdx="0" presStyleCnt="1"/>
      <dgm:spPr/>
      <dgm:t>
        <a:bodyPr/>
        <a:lstStyle/>
        <a:p>
          <a:endParaRPr lang="ru-RU"/>
        </a:p>
      </dgm:t>
    </dgm:pt>
    <dgm:pt modelId="{DFC02A79-1EE6-4EBE-8E86-BF70CF410AD3}" type="pres">
      <dgm:prSet presAssocID="{8EBADECE-2E1C-4D83-B042-876F01820532}" presName="extraNode" presStyleLbl="node1" presStyleIdx="0" presStyleCnt="3"/>
      <dgm:spPr/>
      <dgm:t>
        <a:bodyPr/>
        <a:lstStyle/>
        <a:p>
          <a:endParaRPr lang="ru-RU"/>
        </a:p>
      </dgm:t>
    </dgm:pt>
    <dgm:pt modelId="{30E0C9E4-C7B4-478D-8F42-53D4D831B786}" type="pres">
      <dgm:prSet presAssocID="{8EBADECE-2E1C-4D83-B042-876F01820532}" presName="dstNode" presStyleLbl="node1" presStyleIdx="0" presStyleCnt="3"/>
      <dgm:spPr/>
      <dgm:t>
        <a:bodyPr/>
        <a:lstStyle/>
        <a:p>
          <a:endParaRPr lang="ru-RU"/>
        </a:p>
      </dgm:t>
    </dgm:pt>
    <dgm:pt modelId="{888A57DF-AE4B-4FA7-932A-55003046130E}" type="pres">
      <dgm:prSet presAssocID="{E64F46E1-79A9-4B51-90C9-1F77EF95E92E}" presName="text_1" presStyleLbl="node1" presStyleIdx="0" presStyleCnt="3" custLinFactNeighborX="2049" custLinFactNeighborY="52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2C092B-D8C7-444B-BE57-679B6955D93C}" type="pres">
      <dgm:prSet presAssocID="{E64F46E1-79A9-4B51-90C9-1F77EF95E92E}" presName="accent_1" presStyleCnt="0"/>
      <dgm:spPr/>
      <dgm:t>
        <a:bodyPr/>
        <a:lstStyle/>
        <a:p>
          <a:endParaRPr lang="ru-RU"/>
        </a:p>
      </dgm:t>
    </dgm:pt>
    <dgm:pt modelId="{F79A2FB8-1C78-4172-B525-906C99E40232}" type="pres">
      <dgm:prSet presAssocID="{E64F46E1-79A9-4B51-90C9-1F77EF95E92E}" presName="accentRepeatNode" presStyleLbl="solidFgAcc1" presStyleIdx="0" presStyleCnt="3" custLinFactNeighborX="1543" custLinFactNeighborY="5772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AE67F92E-F94C-4743-8273-79CC97A5E2F9}" type="pres">
      <dgm:prSet presAssocID="{2F38DF31-61E2-416B-B63A-7D3F0050EB69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CE56B4-2242-4C0D-8C8A-EDF97E214CE8}" type="pres">
      <dgm:prSet presAssocID="{2F38DF31-61E2-416B-B63A-7D3F0050EB69}" presName="accent_2" presStyleCnt="0"/>
      <dgm:spPr/>
      <dgm:t>
        <a:bodyPr/>
        <a:lstStyle/>
        <a:p>
          <a:endParaRPr lang="ru-RU"/>
        </a:p>
      </dgm:t>
    </dgm:pt>
    <dgm:pt modelId="{C1203191-CF93-4178-8095-79CE4FB276A1}" type="pres">
      <dgm:prSet presAssocID="{2F38DF31-61E2-416B-B63A-7D3F0050EB69}" presName="accentRepeatNode" presStyleLbl="solidFgAcc1" presStyleIdx="1" presStyleCnt="3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4E235256-1246-4E39-9722-5D378092AF5F}" type="pres">
      <dgm:prSet presAssocID="{B4DD91CF-E77F-4845-9C97-430150049643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CC1471-7ED4-4413-BF7E-157D6EA80329}" type="pres">
      <dgm:prSet presAssocID="{B4DD91CF-E77F-4845-9C97-430150049643}" presName="accent_3" presStyleCnt="0"/>
      <dgm:spPr/>
      <dgm:t>
        <a:bodyPr/>
        <a:lstStyle/>
        <a:p>
          <a:endParaRPr lang="ru-RU"/>
        </a:p>
      </dgm:t>
    </dgm:pt>
    <dgm:pt modelId="{A173D9B7-B564-4CE7-A497-74475E5E2812}" type="pres">
      <dgm:prSet presAssocID="{B4DD91CF-E77F-4845-9C97-430150049643}" presName="accentRepeatNode" presStyleLbl="solidFgAcc1" presStyleIdx="2" presStyleCnt="3" custLinFactNeighborX="-703" custLinFactNeighborY="-5970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</dgm:ptLst>
  <dgm:cxnLst>
    <dgm:cxn modelId="{2C7FC199-C444-4312-A9FC-E32C50331D24}" srcId="{8EBADECE-2E1C-4D83-B042-876F01820532}" destId="{B4DD91CF-E77F-4845-9C97-430150049643}" srcOrd="2" destOrd="0" parTransId="{6958503D-A800-46C9-A67F-7437F99ECA0D}" sibTransId="{C0812398-221F-4219-96F7-1057BDB958F8}"/>
    <dgm:cxn modelId="{4276FEEA-979F-4847-AFFA-A8D47F549CD7}" srcId="{8EBADECE-2E1C-4D83-B042-876F01820532}" destId="{2F38DF31-61E2-416B-B63A-7D3F0050EB69}" srcOrd="1" destOrd="0" parTransId="{26D89CAF-74DE-4308-9EE5-40663DF5FCE1}" sibTransId="{8CB98576-EE29-4E71-8311-B1F445ABCF60}"/>
    <dgm:cxn modelId="{CFD8BA68-7457-4500-89A5-B735C529C39C}" srcId="{8EBADECE-2E1C-4D83-B042-876F01820532}" destId="{E64F46E1-79A9-4B51-90C9-1F77EF95E92E}" srcOrd="0" destOrd="0" parTransId="{DF2E8323-6123-4FD5-B08A-CB0B1625BEC3}" sibTransId="{A2748A62-CB27-463E-9EE0-0998C6878417}"/>
    <dgm:cxn modelId="{640462B5-B3E7-4252-9EFF-1D00F9C00284}" type="presOf" srcId="{B4DD91CF-E77F-4845-9C97-430150049643}" destId="{4E235256-1246-4E39-9722-5D378092AF5F}" srcOrd="0" destOrd="0" presId="urn:microsoft.com/office/officeart/2008/layout/VerticalCurvedList"/>
    <dgm:cxn modelId="{A60722E3-502D-47C1-8E65-7361B2DA45C2}" type="presOf" srcId="{E64F46E1-79A9-4B51-90C9-1F77EF95E92E}" destId="{888A57DF-AE4B-4FA7-932A-55003046130E}" srcOrd="0" destOrd="0" presId="urn:microsoft.com/office/officeart/2008/layout/VerticalCurvedList"/>
    <dgm:cxn modelId="{31400526-917C-476E-9A2C-F8B5D1C10F85}" type="presOf" srcId="{8EBADECE-2E1C-4D83-B042-876F01820532}" destId="{0F39958F-0B39-4CFA-B97C-B2C5228F8C0E}" srcOrd="0" destOrd="0" presId="urn:microsoft.com/office/officeart/2008/layout/VerticalCurvedList"/>
    <dgm:cxn modelId="{9CA1EFF6-4E1E-4345-A885-2632C22E4CA3}" type="presOf" srcId="{2F38DF31-61E2-416B-B63A-7D3F0050EB69}" destId="{AE67F92E-F94C-4743-8273-79CC97A5E2F9}" srcOrd="0" destOrd="0" presId="urn:microsoft.com/office/officeart/2008/layout/VerticalCurvedList"/>
    <dgm:cxn modelId="{7EAD12DD-279D-47C0-891E-145DFBB4A5E8}" type="presOf" srcId="{A2748A62-CB27-463E-9EE0-0998C6878417}" destId="{3DE07CC7-7E7A-4E86-8ACD-E0C2BC9B04EC}" srcOrd="0" destOrd="0" presId="urn:microsoft.com/office/officeart/2008/layout/VerticalCurvedList"/>
    <dgm:cxn modelId="{85454E22-45F9-4898-B33A-4B1925127DC0}" type="presParOf" srcId="{0F39958F-0B39-4CFA-B97C-B2C5228F8C0E}" destId="{1820A53B-74A7-4475-8299-E854D646FA0D}" srcOrd="0" destOrd="0" presId="urn:microsoft.com/office/officeart/2008/layout/VerticalCurvedList"/>
    <dgm:cxn modelId="{5D06364A-C4FE-4498-B6F1-30E2786E8949}" type="presParOf" srcId="{1820A53B-74A7-4475-8299-E854D646FA0D}" destId="{694471DC-1702-49B0-87B2-CB5266AA71F3}" srcOrd="0" destOrd="0" presId="urn:microsoft.com/office/officeart/2008/layout/VerticalCurvedList"/>
    <dgm:cxn modelId="{5F7F48A1-E33F-47B8-A268-5F5AC941AB6E}" type="presParOf" srcId="{694471DC-1702-49B0-87B2-CB5266AA71F3}" destId="{76908FAC-0433-4E39-9B9E-3284F195D6F6}" srcOrd="0" destOrd="0" presId="urn:microsoft.com/office/officeart/2008/layout/VerticalCurvedList"/>
    <dgm:cxn modelId="{6B7C7767-B4EE-40A4-A339-1D963C6E5590}" type="presParOf" srcId="{694471DC-1702-49B0-87B2-CB5266AA71F3}" destId="{3DE07CC7-7E7A-4E86-8ACD-E0C2BC9B04EC}" srcOrd="1" destOrd="0" presId="urn:microsoft.com/office/officeart/2008/layout/VerticalCurvedList"/>
    <dgm:cxn modelId="{4D948293-DEBF-4FA1-B027-EEF3CF8E3675}" type="presParOf" srcId="{694471DC-1702-49B0-87B2-CB5266AA71F3}" destId="{DFC02A79-1EE6-4EBE-8E86-BF70CF410AD3}" srcOrd="2" destOrd="0" presId="urn:microsoft.com/office/officeart/2008/layout/VerticalCurvedList"/>
    <dgm:cxn modelId="{971966BB-7065-4B0C-8B60-02A46D13CB86}" type="presParOf" srcId="{694471DC-1702-49B0-87B2-CB5266AA71F3}" destId="{30E0C9E4-C7B4-478D-8F42-53D4D831B786}" srcOrd="3" destOrd="0" presId="urn:microsoft.com/office/officeart/2008/layout/VerticalCurvedList"/>
    <dgm:cxn modelId="{927CB9DB-94F9-47D1-81E0-0CAF6FEE77E0}" type="presParOf" srcId="{1820A53B-74A7-4475-8299-E854D646FA0D}" destId="{888A57DF-AE4B-4FA7-932A-55003046130E}" srcOrd="1" destOrd="0" presId="urn:microsoft.com/office/officeart/2008/layout/VerticalCurvedList"/>
    <dgm:cxn modelId="{42EB89D2-8985-4354-8B08-B9B8F14ABCDD}" type="presParOf" srcId="{1820A53B-74A7-4475-8299-E854D646FA0D}" destId="{CB2C092B-D8C7-444B-BE57-679B6955D93C}" srcOrd="2" destOrd="0" presId="urn:microsoft.com/office/officeart/2008/layout/VerticalCurvedList"/>
    <dgm:cxn modelId="{8A62CD1C-43E5-49D3-9CA9-8E27D98B98BB}" type="presParOf" srcId="{CB2C092B-D8C7-444B-BE57-679B6955D93C}" destId="{F79A2FB8-1C78-4172-B525-906C99E40232}" srcOrd="0" destOrd="0" presId="urn:microsoft.com/office/officeart/2008/layout/VerticalCurvedList"/>
    <dgm:cxn modelId="{956CF0B0-DC01-4E46-9497-3529E6A6D2AC}" type="presParOf" srcId="{1820A53B-74A7-4475-8299-E854D646FA0D}" destId="{AE67F92E-F94C-4743-8273-79CC97A5E2F9}" srcOrd="3" destOrd="0" presId="urn:microsoft.com/office/officeart/2008/layout/VerticalCurvedList"/>
    <dgm:cxn modelId="{68A6B246-CD72-4CE4-BD5F-0B5ED955FBD1}" type="presParOf" srcId="{1820A53B-74A7-4475-8299-E854D646FA0D}" destId="{F9CE56B4-2242-4C0D-8C8A-EDF97E214CE8}" srcOrd="4" destOrd="0" presId="urn:microsoft.com/office/officeart/2008/layout/VerticalCurvedList"/>
    <dgm:cxn modelId="{D45B05BD-D039-4C6E-AD37-A4A13F9BCCFA}" type="presParOf" srcId="{F9CE56B4-2242-4C0D-8C8A-EDF97E214CE8}" destId="{C1203191-CF93-4178-8095-79CE4FB276A1}" srcOrd="0" destOrd="0" presId="urn:microsoft.com/office/officeart/2008/layout/VerticalCurvedList"/>
    <dgm:cxn modelId="{85B8D834-DC2E-4101-9B07-C15852183F5F}" type="presParOf" srcId="{1820A53B-74A7-4475-8299-E854D646FA0D}" destId="{4E235256-1246-4E39-9722-5D378092AF5F}" srcOrd="5" destOrd="0" presId="urn:microsoft.com/office/officeart/2008/layout/VerticalCurvedList"/>
    <dgm:cxn modelId="{F64B7552-1E0A-410E-889D-DC55B75472E9}" type="presParOf" srcId="{1820A53B-74A7-4475-8299-E854D646FA0D}" destId="{2DCC1471-7ED4-4413-BF7E-157D6EA80329}" srcOrd="6" destOrd="0" presId="urn:microsoft.com/office/officeart/2008/layout/VerticalCurvedList"/>
    <dgm:cxn modelId="{48E65371-2AA4-4DE3-92A1-518A7B399737}" type="presParOf" srcId="{2DCC1471-7ED4-4413-BF7E-157D6EA80329}" destId="{A173D9B7-B564-4CE7-A497-74475E5E281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1DFD050-2B85-47EB-9ED2-E02156A20B1E}" type="doc">
      <dgm:prSet loTypeId="urn:microsoft.com/office/officeart/2005/8/layout/list1" loCatId="list" qsTypeId="urn:microsoft.com/office/officeart/2005/8/quickstyle/3d3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72E6B0C5-D170-4851-AD6D-0409475C9DCF}">
      <dgm:prSet phldrT="[Текст]"/>
      <dgm:spPr/>
      <dgm:t>
        <a:bodyPr/>
        <a:lstStyle/>
        <a:p>
          <a:pPr>
            <a:lnSpc>
              <a:spcPct val="100000"/>
            </a:lnSpc>
          </a:pPr>
          <a:r>
            <a:rPr lang="ru-RU" b="1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Площадка парка «Алые паруса»</a:t>
          </a:r>
          <a:endParaRPr lang="ru-RU" b="1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CD07DC-33FF-4A61-ACD7-A7AC50BAF0F9}" type="parTrans" cxnId="{C707E195-C317-4671-BED8-98BE5132AB6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D15970C-765F-4499-A6B3-789F746266A0}" type="sibTrans" cxnId="{C707E195-C317-4671-BED8-98BE5132AB6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C3A0F2C-C116-4ED2-87F8-D9133D68D995}">
      <dgm:prSet phldrT="[Текст]"/>
      <dgm:spPr/>
      <dgm:t>
        <a:bodyPr/>
        <a:lstStyle/>
        <a:p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084444-49A4-493D-A116-5C158FF77A1F}" type="parTrans" cxnId="{7C8D3BC9-A9B8-4AE5-98B5-F0EA32267D5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CA72BF5-D204-466E-9C29-A358B4481A84}" type="sibTrans" cxnId="{7C8D3BC9-A9B8-4AE5-98B5-F0EA32267D5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E3435E7-3A4D-4820-AB34-ACFB346A9319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Площадка Центрального парка</a:t>
          </a:r>
          <a:r>
            <a: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F807ED-3FCB-404B-B8C7-342C19B5C0CB}" type="parTrans" cxnId="{382498B7-CCB4-4271-82BD-4C3D02CDCAD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774858E-D644-4D57-959B-D88519107A2F}" type="sibTrans" cxnId="{382498B7-CCB4-4271-82BD-4C3D02CDCAD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2F00E53-A4C5-41B4-A7CC-7B788B5AE63D}">
      <dgm:prSet phldrT="[Текст]"/>
      <dgm:spPr/>
      <dgm:t>
        <a:bodyPr/>
        <a:lstStyle/>
        <a:p>
          <a:endParaRPr lang="ru-RU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A6DC16-B46E-44A2-BF07-5FFCE39E9151}" type="parTrans" cxnId="{3E4710C8-A1AA-4461-8A9C-E76C6B8BCA0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DA07BAD-162E-4E99-962D-B25B48CA02CC}" type="sibTrans" cxnId="{3E4710C8-A1AA-4461-8A9C-E76C6B8BCA0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9A069A9-6C68-4A98-B459-0A48C06351B2}">
      <dgm:prSet phldrT="[Текст]"/>
      <dgm:spPr/>
      <dgm:t>
        <a:bodyPr/>
        <a:lstStyle/>
        <a:p>
          <a:r>
            <a:rPr lang="ru-RU" b="1" i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Площадка ТРЦ «Арена»</a:t>
          </a:r>
          <a:endParaRPr lang="ru-RU" b="1" i="0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F7159B-4786-4F03-A9C7-491FF794EB2D}" type="parTrans" cxnId="{35167138-E234-421F-A356-697728A54C7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50D930A-9E17-477D-B0BA-08E158105521}" type="sibTrans" cxnId="{35167138-E234-421F-A356-697728A54C7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7C105D1-F69F-4369-9137-84D50F3D44D4}">
      <dgm:prSet phldrT="[Текст]"/>
      <dgm:spPr/>
      <dgm:t>
        <a:bodyPr/>
        <a:lstStyle/>
        <a:p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C1AB7D-DF81-4959-9820-844C3D9916A0}" type="parTrans" cxnId="{90814E1F-7B1F-499F-8A83-6C84D59999A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532354F-AF53-4750-96A7-762024615C01}" type="sibTrans" cxnId="{90814E1F-7B1F-499F-8A83-6C84D59999A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193EAE6-D03A-46D6-872D-4B4F867EE928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Площадка СОК «</a:t>
          </a:r>
          <a:r>
            <a:rPr lang="ru-RU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Олимпик</a:t>
          </a:r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»</a:t>
          </a:r>
          <a:endParaRPr lang="ru-RU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B718AC1-B9A1-48F3-AD7E-1E4640C8A429}" type="parTrans" cxnId="{5A89579B-0C2C-49FE-99B7-3740A61828C4}">
      <dgm:prSet/>
      <dgm:spPr/>
      <dgm:t>
        <a:bodyPr/>
        <a:lstStyle/>
        <a:p>
          <a:endParaRPr lang="ru-RU"/>
        </a:p>
      </dgm:t>
    </dgm:pt>
    <dgm:pt modelId="{D58BE869-84AB-4661-AB9A-22A24138698E}" type="sibTrans" cxnId="{5A89579B-0C2C-49FE-99B7-3740A61828C4}">
      <dgm:prSet/>
      <dgm:spPr/>
      <dgm:t>
        <a:bodyPr/>
        <a:lstStyle/>
        <a:p>
          <a:endParaRPr lang="ru-RU"/>
        </a:p>
      </dgm:t>
    </dgm:pt>
    <dgm:pt modelId="{8136F5A1-BB00-4FC8-A3F5-AE6C393FBF4C}" type="pres">
      <dgm:prSet presAssocID="{D1DFD050-2B85-47EB-9ED2-E02156A20B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0C3A7E-9A61-4B45-B730-A2EEEC33F92B}" type="pres">
      <dgm:prSet presAssocID="{72E6B0C5-D170-4851-AD6D-0409475C9DCF}" presName="parentLin" presStyleCnt="0"/>
      <dgm:spPr/>
      <dgm:t>
        <a:bodyPr/>
        <a:lstStyle/>
        <a:p>
          <a:endParaRPr lang="ru-RU"/>
        </a:p>
      </dgm:t>
    </dgm:pt>
    <dgm:pt modelId="{3358E031-55B7-49DD-851E-9D361CA7EDA6}" type="pres">
      <dgm:prSet presAssocID="{72E6B0C5-D170-4851-AD6D-0409475C9DCF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76241FBA-0179-4891-9E81-05EB276915DD}" type="pres">
      <dgm:prSet presAssocID="{72E6B0C5-D170-4851-AD6D-0409475C9DC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14D63B-55B1-4A46-B92F-911EC213D240}" type="pres">
      <dgm:prSet presAssocID="{72E6B0C5-D170-4851-AD6D-0409475C9DCF}" presName="negativeSpace" presStyleCnt="0"/>
      <dgm:spPr/>
      <dgm:t>
        <a:bodyPr/>
        <a:lstStyle/>
        <a:p>
          <a:endParaRPr lang="ru-RU"/>
        </a:p>
      </dgm:t>
    </dgm:pt>
    <dgm:pt modelId="{7CDAC391-757C-47AE-B3CD-3BC9F282F3C6}" type="pres">
      <dgm:prSet presAssocID="{72E6B0C5-D170-4851-AD6D-0409475C9DCF}" presName="childText" presStyleLbl="conFgAcc1" presStyleIdx="0" presStyleCnt="4" custLinFactNeighborX="-13158" custLinFactNeighborY="130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83BADE-78E1-49AF-B8C1-B7E1D7F6B95E}" type="pres">
      <dgm:prSet presAssocID="{6D15970C-765F-4499-A6B3-789F746266A0}" presName="spaceBetweenRectangles" presStyleCnt="0"/>
      <dgm:spPr/>
      <dgm:t>
        <a:bodyPr/>
        <a:lstStyle/>
        <a:p>
          <a:endParaRPr lang="ru-RU"/>
        </a:p>
      </dgm:t>
    </dgm:pt>
    <dgm:pt modelId="{080FB251-BEDC-42B2-A3D9-C848C4D53067}" type="pres">
      <dgm:prSet presAssocID="{EE3435E7-3A4D-4820-AB34-ACFB346A9319}" presName="parentLin" presStyleCnt="0"/>
      <dgm:spPr/>
      <dgm:t>
        <a:bodyPr/>
        <a:lstStyle/>
        <a:p>
          <a:endParaRPr lang="ru-RU"/>
        </a:p>
      </dgm:t>
    </dgm:pt>
    <dgm:pt modelId="{90798699-CBCC-4F48-8FF9-75BEB7302940}" type="pres">
      <dgm:prSet presAssocID="{EE3435E7-3A4D-4820-AB34-ACFB346A9319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0418365E-F07E-4DAB-8544-8DCD5E85C627}" type="pres">
      <dgm:prSet presAssocID="{EE3435E7-3A4D-4820-AB34-ACFB346A9319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A05DFD-1949-4CCC-8073-A0149C583306}" type="pres">
      <dgm:prSet presAssocID="{EE3435E7-3A4D-4820-AB34-ACFB346A9319}" presName="negativeSpace" presStyleCnt="0"/>
      <dgm:spPr/>
      <dgm:t>
        <a:bodyPr/>
        <a:lstStyle/>
        <a:p>
          <a:endParaRPr lang="ru-RU"/>
        </a:p>
      </dgm:t>
    </dgm:pt>
    <dgm:pt modelId="{9A66432D-BB57-4235-8F58-DDABDD1EE176}" type="pres">
      <dgm:prSet presAssocID="{EE3435E7-3A4D-4820-AB34-ACFB346A9319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B0950B-A828-45E0-B05C-DE104B376DC4}" type="pres">
      <dgm:prSet presAssocID="{3774858E-D644-4D57-959B-D88519107A2F}" presName="spaceBetweenRectangles" presStyleCnt="0"/>
      <dgm:spPr/>
      <dgm:t>
        <a:bodyPr/>
        <a:lstStyle/>
        <a:p>
          <a:endParaRPr lang="ru-RU"/>
        </a:p>
      </dgm:t>
    </dgm:pt>
    <dgm:pt modelId="{E0ED3D74-D317-47E7-B098-E52BCCF1AF40}" type="pres">
      <dgm:prSet presAssocID="{99A069A9-6C68-4A98-B459-0A48C06351B2}" presName="parentLin" presStyleCnt="0"/>
      <dgm:spPr/>
      <dgm:t>
        <a:bodyPr/>
        <a:lstStyle/>
        <a:p>
          <a:endParaRPr lang="ru-RU"/>
        </a:p>
      </dgm:t>
    </dgm:pt>
    <dgm:pt modelId="{E26BD6E6-CA89-4345-8F72-22421F61CDFF}" type="pres">
      <dgm:prSet presAssocID="{99A069A9-6C68-4A98-B459-0A48C06351B2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B48B2D99-BC45-42D3-B4DB-0DCCF1398B6B}" type="pres">
      <dgm:prSet presAssocID="{99A069A9-6C68-4A98-B459-0A48C06351B2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633F58-9718-4564-A758-353A5E962F75}" type="pres">
      <dgm:prSet presAssocID="{99A069A9-6C68-4A98-B459-0A48C06351B2}" presName="negativeSpace" presStyleCnt="0"/>
      <dgm:spPr/>
      <dgm:t>
        <a:bodyPr/>
        <a:lstStyle/>
        <a:p>
          <a:endParaRPr lang="ru-RU"/>
        </a:p>
      </dgm:t>
    </dgm:pt>
    <dgm:pt modelId="{E3F7EABD-F1EA-4C92-BCE0-3DE712B8E42A}" type="pres">
      <dgm:prSet presAssocID="{99A069A9-6C68-4A98-B459-0A48C06351B2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6FF46D-7566-43AF-B274-ACF61829B8D4}" type="pres">
      <dgm:prSet presAssocID="{C50D930A-9E17-477D-B0BA-08E158105521}" presName="spaceBetweenRectangles" presStyleCnt="0"/>
      <dgm:spPr/>
    </dgm:pt>
    <dgm:pt modelId="{96409CAA-CFCB-4FDF-AA48-F4F69C030B77}" type="pres">
      <dgm:prSet presAssocID="{C193EAE6-D03A-46D6-872D-4B4F867EE928}" presName="parentLin" presStyleCnt="0"/>
      <dgm:spPr/>
    </dgm:pt>
    <dgm:pt modelId="{2C370785-06B8-4710-91D9-A2F4F7FDA7C0}" type="pres">
      <dgm:prSet presAssocID="{C193EAE6-D03A-46D6-872D-4B4F867EE928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D314DE0E-3D13-40E9-B428-001E3C85C305}" type="pres">
      <dgm:prSet presAssocID="{C193EAE6-D03A-46D6-872D-4B4F867EE928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C4C3AE-2297-4AE7-A584-CE02C76D9A88}" type="pres">
      <dgm:prSet presAssocID="{C193EAE6-D03A-46D6-872D-4B4F867EE928}" presName="negativeSpace" presStyleCnt="0"/>
      <dgm:spPr/>
    </dgm:pt>
    <dgm:pt modelId="{F0D009D8-D16F-4533-AE1B-A400B3A69A44}" type="pres">
      <dgm:prSet presAssocID="{C193EAE6-D03A-46D6-872D-4B4F867EE928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39C62F12-3E93-4768-BAF3-F5A3F7072E09}" type="presOf" srcId="{EE3435E7-3A4D-4820-AB34-ACFB346A9319}" destId="{90798699-CBCC-4F48-8FF9-75BEB7302940}" srcOrd="0" destOrd="0" presId="urn:microsoft.com/office/officeart/2005/8/layout/list1"/>
    <dgm:cxn modelId="{1233C67D-4E0B-463B-B52C-B5AEF2030E9D}" type="presOf" srcId="{99A069A9-6C68-4A98-B459-0A48C06351B2}" destId="{B48B2D99-BC45-42D3-B4DB-0DCCF1398B6B}" srcOrd="1" destOrd="0" presId="urn:microsoft.com/office/officeart/2005/8/layout/list1"/>
    <dgm:cxn modelId="{382498B7-CCB4-4271-82BD-4C3D02CDCAD7}" srcId="{D1DFD050-2B85-47EB-9ED2-E02156A20B1E}" destId="{EE3435E7-3A4D-4820-AB34-ACFB346A9319}" srcOrd="1" destOrd="0" parTransId="{FEF807ED-3FCB-404B-B8C7-342C19B5C0CB}" sibTransId="{3774858E-D644-4D57-959B-D88519107A2F}"/>
    <dgm:cxn modelId="{56F67826-D159-46DE-AD1B-41F0522E84D2}" type="presOf" srcId="{C193EAE6-D03A-46D6-872D-4B4F867EE928}" destId="{2C370785-06B8-4710-91D9-A2F4F7FDA7C0}" srcOrd="0" destOrd="0" presId="urn:microsoft.com/office/officeart/2005/8/layout/list1"/>
    <dgm:cxn modelId="{8DA25C9C-1AAB-4ED1-997F-B9CB40E0A7F1}" type="presOf" srcId="{99A069A9-6C68-4A98-B459-0A48C06351B2}" destId="{E26BD6E6-CA89-4345-8F72-22421F61CDFF}" srcOrd="0" destOrd="0" presId="urn:microsoft.com/office/officeart/2005/8/layout/list1"/>
    <dgm:cxn modelId="{E6898CA1-A386-4B77-A3CD-2DA66DFAED9B}" type="presOf" srcId="{D1DFD050-2B85-47EB-9ED2-E02156A20B1E}" destId="{8136F5A1-BB00-4FC8-A3F5-AE6C393FBF4C}" srcOrd="0" destOrd="0" presId="urn:microsoft.com/office/officeart/2005/8/layout/list1"/>
    <dgm:cxn modelId="{35167138-E234-421F-A356-697728A54C7C}" srcId="{D1DFD050-2B85-47EB-9ED2-E02156A20B1E}" destId="{99A069A9-6C68-4A98-B459-0A48C06351B2}" srcOrd="2" destOrd="0" parTransId="{84F7159B-4786-4F03-A9C7-491FF794EB2D}" sibTransId="{C50D930A-9E17-477D-B0BA-08E158105521}"/>
    <dgm:cxn modelId="{90814E1F-7B1F-499F-8A83-6C84D59999A1}" srcId="{99A069A9-6C68-4A98-B459-0A48C06351B2}" destId="{27C105D1-F69F-4369-9137-84D50F3D44D4}" srcOrd="0" destOrd="0" parTransId="{6CC1AB7D-DF81-4959-9820-844C3D9916A0}" sibTransId="{2532354F-AF53-4750-96A7-762024615C01}"/>
    <dgm:cxn modelId="{FA980AE0-0F95-4563-AF24-2EEFE3762581}" type="presOf" srcId="{27C105D1-F69F-4369-9137-84D50F3D44D4}" destId="{E3F7EABD-F1EA-4C92-BCE0-3DE712B8E42A}" srcOrd="0" destOrd="0" presId="urn:microsoft.com/office/officeart/2005/8/layout/list1"/>
    <dgm:cxn modelId="{DA3E5053-842F-4154-96BD-684150FB520F}" type="presOf" srcId="{72E6B0C5-D170-4851-AD6D-0409475C9DCF}" destId="{76241FBA-0179-4891-9E81-05EB276915DD}" srcOrd="1" destOrd="0" presId="urn:microsoft.com/office/officeart/2005/8/layout/list1"/>
    <dgm:cxn modelId="{D220DDA3-BBC6-4ADA-9B31-885C956AB660}" type="presOf" srcId="{72E6B0C5-D170-4851-AD6D-0409475C9DCF}" destId="{3358E031-55B7-49DD-851E-9D361CA7EDA6}" srcOrd="0" destOrd="0" presId="urn:microsoft.com/office/officeart/2005/8/layout/list1"/>
    <dgm:cxn modelId="{DD1AE3A0-E8FD-4861-B6DF-3D4AA3416368}" type="presOf" srcId="{EE3435E7-3A4D-4820-AB34-ACFB346A9319}" destId="{0418365E-F07E-4DAB-8544-8DCD5E85C627}" srcOrd="1" destOrd="0" presId="urn:microsoft.com/office/officeart/2005/8/layout/list1"/>
    <dgm:cxn modelId="{3C84F0EF-55A0-493E-BFD7-B22E091AD0C0}" type="presOf" srcId="{22F00E53-A4C5-41B4-A7CC-7B788B5AE63D}" destId="{9A66432D-BB57-4235-8F58-DDABDD1EE176}" srcOrd="0" destOrd="0" presId="urn:microsoft.com/office/officeart/2005/8/layout/list1"/>
    <dgm:cxn modelId="{5A89579B-0C2C-49FE-99B7-3740A61828C4}" srcId="{D1DFD050-2B85-47EB-9ED2-E02156A20B1E}" destId="{C193EAE6-D03A-46D6-872D-4B4F867EE928}" srcOrd="3" destOrd="0" parTransId="{1B718AC1-B9A1-48F3-AD7E-1E4640C8A429}" sibTransId="{D58BE869-84AB-4661-AB9A-22A24138698E}"/>
    <dgm:cxn modelId="{FC6C5490-B4AE-4EC6-9C4D-907542F89583}" type="presOf" srcId="{6C3A0F2C-C116-4ED2-87F8-D9133D68D995}" destId="{7CDAC391-757C-47AE-B3CD-3BC9F282F3C6}" srcOrd="0" destOrd="0" presId="urn:microsoft.com/office/officeart/2005/8/layout/list1"/>
    <dgm:cxn modelId="{C707E195-C317-4671-BED8-98BE5132AB6E}" srcId="{D1DFD050-2B85-47EB-9ED2-E02156A20B1E}" destId="{72E6B0C5-D170-4851-AD6D-0409475C9DCF}" srcOrd="0" destOrd="0" parTransId="{BDCD07DC-33FF-4A61-ACD7-A7AC50BAF0F9}" sibTransId="{6D15970C-765F-4499-A6B3-789F746266A0}"/>
    <dgm:cxn modelId="{5082989E-BE2F-4F6F-9E31-4584281FB049}" type="presOf" srcId="{C193EAE6-D03A-46D6-872D-4B4F867EE928}" destId="{D314DE0E-3D13-40E9-B428-001E3C85C305}" srcOrd="1" destOrd="0" presId="urn:microsoft.com/office/officeart/2005/8/layout/list1"/>
    <dgm:cxn modelId="{3E4710C8-A1AA-4461-8A9C-E76C6B8BCA05}" srcId="{EE3435E7-3A4D-4820-AB34-ACFB346A9319}" destId="{22F00E53-A4C5-41B4-A7CC-7B788B5AE63D}" srcOrd="0" destOrd="0" parTransId="{3BA6DC16-B46E-44A2-BF07-5FFCE39E9151}" sibTransId="{ADA07BAD-162E-4E99-962D-B25B48CA02CC}"/>
    <dgm:cxn modelId="{7C8D3BC9-A9B8-4AE5-98B5-F0EA32267D51}" srcId="{72E6B0C5-D170-4851-AD6D-0409475C9DCF}" destId="{6C3A0F2C-C116-4ED2-87F8-D9133D68D995}" srcOrd="0" destOrd="0" parTransId="{33084444-49A4-493D-A116-5C158FF77A1F}" sibTransId="{CCA72BF5-D204-466E-9C29-A358B4481A84}"/>
    <dgm:cxn modelId="{2971F436-4B9A-4A38-B243-4E56123A1BF4}" type="presParOf" srcId="{8136F5A1-BB00-4FC8-A3F5-AE6C393FBF4C}" destId="{3F0C3A7E-9A61-4B45-B730-A2EEEC33F92B}" srcOrd="0" destOrd="0" presId="urn:microsoft.com/office/officeart/2005/8/layout/list1"/>
    <dgm:cxn modelId="{EFD21FCB-60BF-4C65-B184-51D730CFB0C2}" type="presParOf" srcId="{3F0C3A7E-9A61-4B45-B730-A2EEEC33F92B}" destId="{3358E031-55B7-49DD-851E-9D361CA7EDA6}" srcOrd="0" destOrd="0" presId="urn:microsoft.com/office/officeart/2005/8/layout/list1"/>
    <dgm:cxn modelId="{9A85776B-A72A-4F1F-9A3D-7247F507F874}" type="presParOf" srcId="{3F0C3A7E-9A61-4B45-B730-A2EEEC33F92B}" destId="{76241FBA-0179-4891-9E81-05EB276915DD}" srcOrd="1" destOrd="0" presId="urn:microsoft.com/office/officeart/2005/8/layout/list1"/>
    <dgm:cxn modelId="{8BE494F6-AFA7-4D7E-B391-937E9B310D13}" type="presParOf" srcId="{8136F5A1-BB00-4FC8-A3F5-AE6C393FBF4C}" destId="{1C14D63B-55B1-4A46-B92F-911EC213D240}" srcOrd="1" destOrd="0" presId="urn:microsoft.com/office/officeart/2005/8/layout/list1"/>
    <dgm:cxn modelId="{9284E676-E86A-4E2E-BA22-5680AE208C87}" type="presParOf" srcId="{8136F5A1-BB00-4FC8-A3F5-AE6C393FBF4C}" destId="{7CDAC391-757C-47AE-B3CD-3BC9F282F3C6}" srcOrd="2" destOrd="0" presId="urn:microsoft.com/office/officeart/2005/8/layout/list1"/>
    <dgm:cxn modelId="{AB48A5B0-4521-4EB6-ADF0-BDDE8570C839}" type="presParOf" srcId="{8136F5A1-BB00-4FC8-A3F5-AE6C393FBF4C}" destId="{9F83BADE-78E1-49AF-B8C1-B7E1D7F6B95E}" srcOrd="3" destOrd="0" presId="urn:microsoft.com/office/officeart/2005/8/layout/list1"/>
    <dgm:cxn modelId="{28A27525-1071-440D-9BA2-FBC3C2EC5753}" type="presParOf" srcId="{8136F5A1-BB00-4FC8-A3F5-AE6C393FBF4C}" destId="{080FB251-BEDC-42B2-A3D9-C848C4D53067}" srcOrd="4" destOrd="0" presId="urn:microsoft.com/office/officeart/2005/8/layout/list1"/>
    <dgm:cxn modelId="{0354D7E1-01A8-4B55-B20E-D8AFBEEE36DA}" type="presParOf" srcId="{080FB251-BEDC-42B2-A3D9-C848C4D53067}" destId="{90798699-CBCC-4F48-8FF9-75BEB7302940}" srcOrd="0" destOrd="0" presId="urn:microsoft.com/office/officeart/2005/8/layout/list1"/>
    <dgm:cxn modelId="{38D33AF7-CDF9-4A16-9E55-5C40AC51760E}" type="presParOf" srcId="{080FB251-BEDC-42B2-A3D9-C848C4D53067}" destId="{0418365E-F07E-4DAB-8544-8DCD5E85C627}" srcOrd="1" destOrd="0" presId="urn:microsoft.com/office/officeart/2005/8/layout/list1"/>
    <dgm:cxn modelId="{9E031BCA-12A8-42F3-99E7-8FED8C6CB40F}" type="presParOf" srcId="{8136F5A1-BB00-4FC8-A3F5-AE6C393FBF4C}" destId="{93A05DFD-1949-4CCC-8073-A0149C583306}" srcOrd="5" destOrd="0" presId="urn:microsoft.com/office/officeart/2005/8/layout/list1"/>
    <dgm:cxn modelId="{0C31372C-486A-47FE-BDE7-649032918B48}" type="presParOf" srcId="{8136F5A1-BB00-4FC8-A3F5-AE6C393FBF4C}" destId="{9A66432D-BB57-4235-8F58-DDABDD1EE176}" srcOrd="6" destOrd="0" presId="urn:microsoft.com/office/officeart/2005/8/layout/list1"/>
    <dgm:cxn modelId="{CB6B6298-9874-41D4-B233-3FC582CBD7A4}" type="presParOf" srcId="{8136F5A1-BB00-4FC8-A3F5-AE6C393FBF4C}" destId="{C2B0950B-A828-45E0-B05C-DE104B376DC4}" srcOrd="7" destOrd="0" presId="urn:microsoft.com/office/officeart/2005/8/layout/list1"/>
    <dgm:cxn modelId="{805A32C6-81F1-479C-B7B9-DFC08A365DC9}" type="presParOf" srcId="{8136F5A1-BB00-4FC8-A3F5-AE6C393FBF4C}" destId="{E0ED3D74-D317-47E7-B098-E52BCCF1AF40}" srcOrd="8" destOrd="0" presId="urn:microsoft.com/office/officeart/2005/8/layout/list1"/>
    <dgm:cxn modelId="{1E185019-AC2A-4F94-91BC-8D70E6B1019E}" type="presParOf" srcId="{E0ED3D74-D317-47E7-B098-E52BCCF1AF40}" destId="{E26BD6E6-CA89-4345-8F72-22421F61CDFF}" srcOrd="0" destOrd="0" presId="urn:microsoft.com/office/officeart/2005/8/layout/list1"/>
    <dgm:cxn modelId="{1756B323-EDE4-4FB0-9394-B3950EA701C1}" type="presParOf" srcId="{E0ED3D74-D317-47E7-B098-E52BCCF1AF40}" destId="{B48B2D99-BC45-42D3-B4DB-0DCCF1398B6B}" srcOrd="1" destOrd="0" presId="urn:microsoft.com/office/officeart/2005/8/layout/list1"/>
    <dgm:cxn modelId="{0D8FBEE8-0AA1-4E68-BAA5-9FD9BE70A728}" type="presParOf" srcId="{8136F5A1-BB00-4FC8-A3F5-AE6C393FBF4C}" destId="{15633F58-9718-4564-A758-353A5E962F75}" srcOrd="9" destOrd="0" presId="urn:microsoft.com/office/officeart/2005/8/layout/list1"/>
    <dgm:cxn modelId="{D311756A-A55D-4C55-B69E-C29F56C0062E}" type="presParOf" srcId="{8136F5A1-BB00-4FC8-A3F5-AE6C393FBF4C}" destId="{E3F7EABD-F1EA-4C92-BCE0-3DE712B8E42A}" srcOrd="10" destOrd="0" presId="urn:microsoft.com/office/officeart/2005/8/layout/list1"/>
    <dgm:cxn modelId="{CD08B2FD-C538-4ABE-990B-9480ADE68581}" type="presParOf" srcId="{8136F5A1-BB00-4FC8-A3F5-AE6C393FBF4C}" destId="{E76FF46D-7566-43AF-B274-ACF61829B8D4}" srcOrd="11" destOrd="0" presId="urn:microsoft.com/office/officeart/2005/8/layout/list1"/>
    <dgm:cxn modelId="{6C421315-3632-459C-887E-F9907E20408D}" type="presParOf" srcId="{8136F5A1-BB00-4FC8-A3F5-AE6C393FBF4C}" destId="{96409CAA-CFCB-4FDF-AA48-F4F69C030B77}" srcOrd="12" destOrd="0" presId="urn:microsoft.com/office/officeart/2005/8/layout/list1"/>
    <dgm:cxn modelId="{F021102F-D802-4F59-84AF-9A447478E6C6}" type="presParOf" srcId="{96409CAA-CFCB-4FDF-AA48-F4F69C030B77}" destId="{2C370785-06B8-4710-91D9-A2F4F7FDA7C0}" srcOrd="0" destOrd="0" presId="urn:microsoft.com/office/officeart/2005/8/layout/list1"/>
    <dgm:cxn modelId="{32754661-210E-4690-BD2D-43AEAB52C2D5}" type="presParOf" srcId="{96409CAA-CFCB-4FDF-AA48-F4F69C030B77}" destId="{D314DE0E-3D13-40E9-B428-001E3C85C305}" srcOrd="1" destOrd="0" presId="urn:microsoft.com/office/officeart/2005/8/layout/list1"/>
    <dgm:cxn modelId="{F69D6EE3-4A9C-4CAF-BC97-61E48ABEF7E6}" type="presParOf" srcId="{8136F5A1-BB00-4FC8-A3F5-AE6C393FBF4C}" destId="{50C4C3AE-2297-4AE7-A584-CE02C76D9A88}" srcOrd="13" destOrd="0" presId="urn:microsoft.com/office/officeart/2005/8/layout/list1"/>
    <dgm:cxn modelId="{76F49CA5-F84F-4EC7-9E72-0BC9A65D56AC}" type="presParOf" srcId="{8136F5A1-BB00-4FC8-A3F5-AE6C393FBF4C}" destId="{F0D009D8-D16F-4533-AE1B-A400B3A69A4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AE12324-B0DA-4DA1-8B14-2D7541BBD6F4}" type="doc">
      <dgm:prSet loTypeId="urn:microsoft.com/office/officeart/2005/8/layout/vList2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39456CBE-F056-41D0-9ABA-B4B2C869F66B}">
      <dgm:prSet phldrT="[Текст]" custT="1"/>
      <dgm:spPr/>
      <dgm:t>
        <a:bodyPr/>
        <a:lstStyle/>
        <a:p>
          <a:pPr algn="ctr"/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Волейбол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9B16C9C-AE70-480D-AC30-BCFDCD3B4E28}" type="parTrans" cxnId="{6953DC47-4967-4B07-9E87-ED1A2C80309A}">
      <dgm:prSet/>
      <dgm:spPr/>
      <dgm:t>
        <a:bodyPr/>
        <a:lstStyle/>
        <a:p>
          <a:pPr algn="ctr"/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73810DA-C596-456C-AF1C-A08339C6566B}" type="sibTrans" cxnId="{6953DC47-4967-4B07-9E87-ED1A2C80309A}">
      <dgm:prSet/>
      <dgm:spPr/>
      <dgm:t>
        <a:bodyPr/>
        <a:lstStyle/>
        <a:p>
          <a:pPr algn="ctr"/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5F13343-D86C-4911-8619-4122FD921106}">
      <dgm:prSet custT="1"/>
      <dgm:spPr/>
      <dgm:t>
        <a:bodyPr/>
        <a:lstStyle/>
        <a:p>
          <a:pPr algn="ctr"/>
          <a:r>
            <a:rPr lang="ru-RU" sz="1800" b="1" i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Пляжный волейбол</a:t>
          </a:r>
          <a:r>
            <a:rPr lang="ru-RU" sz="18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5E08909-0EB9-469F-92F2-C6B0CBF763CE}" type="parTrans" cxnId="{786E18EB-39EE-4C98-92BD-E8FFBE4DA79F}">
      <dgm:prSet/>
      <dgm:spPr/>
      <dgm:t>
        <a:bodyPr/>
        <a:lstStyle/>
        <a:p>
          <a:pPr algn="ctr"/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B51D6E7-F11F-43B9-BB43-D285C7715DFB}" type="sibTrans" cxnId="{786E18EB-39EE-4C98-92BD-E8FFBE4DA79F}">
      <dgm:prSet/>
      <dgm:spPr/>
      <dgm:t>
        <a:bodyPr/>
        <a:lstStyle/>
        <a:p>
          <a:pPr algn="ctr"/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2EBC3CF-0B69-4FDB-9D8F-5D356D852004}">
      <dgm:prSet custT="1"/>
      <dgm:spPr/>
      <dgm:t>
        <a:bodyPr/>
        <a:lstStyle/>
        <a:p>
          <a:pPr algn="ctr"/>
          <a:r>
            <a:rPr lang="ru-RU" sz="1800" b="1" i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Бильярд</a:t>
          </a:r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EBCABE9-B8A9-48A5-96CE-6A28ED000634}" type="parTrans" cxnId="{E678722B-55AC-492E-A1AE-728112926F8B}">
      <dgm:prSet/>
      <dgm:spPr/>
      <dgm:t>
        <a:bodyPr/>
        <a:lstStyle/>
        <a:p>
          <a:pPr algn="ctr"/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2E19FFE-EA3F-474F-8B49-11F72E10C5A6}" type="sibTrans" cxnId="{E678722B-55AC-492E-A1AE-728112926F8B}">
      <dgm:prSet/>
      <dgm:spPr/>
      <dgm:t>
        <a:bodyPr/>
        <a:lstStyle/>
        <a:p>
          <a:pPr algn="ctr"/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D430A00-6190-4BCB-8291-0F5E03D3B17C}">
      <dgm:prSet custT="1"/>
      <dgm:spPr/>
      <dgm:t>
        <a:bodyPr/>
        <a:lstStyle/>
        <a:p>
          <a:pPr algn="ctr"/>
          <a:r>
            <a:rPr lang="ru-RU" sz="1800" b="1" i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Теннис настольный</a:t>
          </a:r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17C09CD-BCDF-4D28-9C31-C11662A7A97F}" type="parTrans" cxnId="{47BE25B9-F511-42A8-BF1D-53637E7D6D68}">
      <dgm:prSet/>
      <dgm:spPr/>
      <dgm:t>
        <a:bodyPr/>
        <a:lstStyle/>
        <a:p>
          <a:pPr algn="ctr"/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7FB3643-2AB6-49A3-B68C-B882798E570D}" type="sibTrans" cxnId="{47BE25B9-F511-42A8-BF1D-53637E7D6D68}">
      <dgm:prSet/>
      <dgm:spPr/>
      <dgm:t>
        <a:bodyPr/>
        <a:lstStyle/>
        <a:p>
          <a:pPr algn="ctr"/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A89C266-12FB-4BB5-8B66-F67E58977999}">
      <dgm:prSet custT="1"/>
      <dgm:spPr/>
      <dgm:t>
        <a:bodyPr/>
        <a:lstStyle/>
        <a:p>
          <a:pPr algn="ctr"/>
          <a:r>
            <a:rPr lang="ru-RU" sz="1800" b="1" i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Футзал</a:t>
          </a:r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0BA1A47-67B4-426F-A357-F3969E258F80}" type="parTrans" cxnId="{FEA4F67E-8C17-4FC6-80BF-D43928ED1C7A}">
      <dgm:prSet/>
      <dgm:spPr/>
      <dgm:t>
        <a:bodyPr/>
        <a:lstStyle/>
        <a:p>
          <a:pPr algn="ctr"/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1E2B6E0-6312-4B2E-8938-D74396A11D92}" type="sibTrans" cxnId="{FEA4F67E-8C17-4FC6-80BF-D43928ED1C7A}">
      <dgm:prSet/>
      <dgm:spPr/>
      <dgm:t>
        <a:bodyPr/>
        <a:lstStyle/>
        <a:p>
          <a:pPr algn="ctr"/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BEC5CD7-7764-4EBD-B4E2-BD558FC2B73D}">
      <dgm:prSet custT="1"/>
      <dgm:spPr/>
      <dgm:t>
        <a:bodyPr/>
        <a:lstStyle/>
        <a:p>
          <a:pPr algn="ctr"/>
          <a:r>
            <a:rPr lang="ru-RU" sz="1800" b="1" i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Большой теннис</a:t>
          </a:r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5688886-1242-4743-AE3C-6D5E4F491C46}" type="parTrans" cxnId="{5274B018-33B6-4461-8AA0-679C7FA01855}">
      <dgm:prSet/>
      <dgm:spPr/>
      <dgm:t>
        <a:bodyPr/>
        <a:lstStyle/>
        <a:p>
          <a:pPr algn="ctr"/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FC8887F-8415-4BC9-93DC-ABD2B8885679}" type="sibTrans" cxnId="{5274B018-33B6-4461-8AA0-679C7FA01855}">
      <dgm:prSet/>
      <dgm:spPr/>
      <dgm:t>
        <a:bodyPr/>
        <a:lstStyle/>
        <a:p>
          <a:pPr algn="ctr"/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549E2E0-A669-4155-A655-0DD71EF20041}">
      <dgm:prSet custT="1"/>
      <dgm:spPr/>
      <dgm:t>
        <a:bodyPr/>
        <a:lstStyle/>
        <a:p>
          <a:pPr algn="ctr"/>
          <a:r>
            <a:rPr lang="ru-RU" sz="1800" b="1" i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Баскетбол 3</a:t>
          </a:r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BAEBA5A-CDA5-4173-ACB7-E5C127E741B2}" type="parTrans" cxnId="{1D2D6D48-B1E7-4EE3-AAB4-F2CC7901A799}">
      <dgm:prSet/>
      <dgm:spPr/>
      <dgm:t>
        <a:bodyPr/>
        <a:lstStyle/>
        <a:p>
          <a:pPr algn="ctr"/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E96813F-1E01-4ED9-AFB7-E1E17F1F120B}" type="sibTrans" cxnId="{1D2D6D48-B1E7-4EE3-AAB4-F2CC7901A799}">
      <dgm:prSet/>
      <dgm:spPr/>
      <dgm:t>
        <a:bodyPr/>
        <a:lstStyle/>
        <a:p>
          <a:pPr algn="ctr"/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199F409-0DB6-444D-B6E9-6A32998FFA74}">
      <dgm:prSet custT="1"/>
      <dgm:spPr/>
      <dgm:t>
        <a:bodyPr/>
        <a:lstStyle/>
        <a:p>
          <a:pPr algn="ctr"/>
          <a:r>
            <a:rPr lang="ru-RU" sz="1800" b="1" i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Стрельба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A96A27B-1AFB-434D-B48C-9D3A36707AB5}" type="parTrans" cxnId="{909ED30E-65BE-4EB6-BA0F-EEE8C062A2FD}">
      <dgm:prSet/>
      <dgm:spPr/>
      <dgm:t>
        <a:bodyPr/>
        <a:lstStyle/>
        <a:p>
          <a:pPr algn="ctr"/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84DC8A7-7061-4565-8EF4-03639E3B086A}" type="sibTrans" cxnId="{909ED30E-65BE-4EB6-BA0F-EEE8C062A2FD}">
      <dgm:prSet/>
      <dgm:spPr/>
      <dgm:t>
        <a:bodyPr/>
        <a:lstStyle/>
        <a:p>
          <a:pPr algn="ctr"/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F9FC91A-C7A7-4711-93C9-75F3837056AE}">
      <dgm:prSet custT="1"/>
      <dgm:spPr/>
      <dgm:t>
        <a:bodyPr/>
        <a:lstStyle/>
        <a:p>
          <a:pPr algn="ctr"/>
          <a:r>
            <a:rPr lang="ru-RU" sz="1800" b="1" i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Пейнтбол</a:t>
          </a:r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5B40B20-14B1-4AE0-94DB-86268EB3F3C3}" type="parTrans" cxnId="{EB080746-D5E8-467B-9CF5-71FF62D614F0}">
      <dgm:prSet/>
      <dgm:spPr/>
      <dgm:t>
        <a:bodyPr/>
        <a:lstStyle/>
        <a:p>
          <a:pPr algn="ctr"/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6A444DB-3810-422D-B5B2-BCAD971047BF}" type="sibTrans" cxnId="{EB080746-D5E8-467B-9CF5-71FF62D614F0}">
      <dgm:prSet/>
      <dgm:spPr/>
      <dgm:t>
        <a:bodyPr/>
        <a:lstStyle/>
        <a:p>
          <a:pPr algn="ctr"/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47209CE-68A0-4E3A-B8CD-CE3E61E09D19}" type="pres">
      <dgm:prSet presAssocID="{2AE12324-B0DA-4DA1-8B14-2D7541BBD6F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673332B-8DE4-4380-8983-1BD468E4DE8B}" type="pres">
      <dgm:prSet presAssocID="{39456CBE-F056-41D0-9ABA-B4B2C869F66B}" presName="parentText" presStyleLbl="node1" presStyleIdx="0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4A1410-760D-47B8-B5CC-D3873A6EC8CB}" type="pres">
      <dgm:prSet presAssocID="{F73810DA-C596-456C-AF1C-A08339C6566B}" presName="spacer" presStyleCnt="0"/>
      <dgm:spPr/>
      <dgm:t>
        <a:bodyPr/>
        <a:lstStyle/>
        <a:p>
          <a:endParaRPr lang="ru-RU"/>
        </a:p>
      </dgm:t>
    </dgm:pt>
    <dgm:pt modelId="{C2D8A030-C37D-4B94-A70F-57C868C220D1}" type="pres">
      <dgm:prSet presAssocID="{C5F13343-D86C-4911-8619-4122FD921106}" presName="parentText" presStyleLbl="node1" presStyleIdx="1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2ACA17-0B33-4AB4-974A-C31FAF6C2E9C}" type="pres">
      <dgm:prSet presAssocID="{7B51D6E7-F11F-43B9-BB43-D285C7715DFB}" presName="spacer" presStyleCnt="0"/>
      <dgm:spPr/>
      <dgm:t>
        <a:bodyPr/>
        <a:lstStyle/>
        <a:p>
          <a:endParaRPr lang="ru-RU"/>
        </a:p>
      </dgm:t>
    </dgm:pt>
    <dgm:pt modelId="{A062F921-4F20-469B-9963-05905AA812B8}" type="pres">
      <dgm:prSet presAssocID="{82EBC3CF-0B69-4FDB-9D8F-5D356D852004}" presName="parentText" presStyleLbl="node1" presStyleIdx="2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93B084-90DF-46D0-B958-4613C8B2FC39}" type="pres">
      <dgm:prSet presAssocID="{F2E19FFE-EA3F-474F-8B49-11F72E10C5A6}" presName="spacer" presStyleCnt="0"/>
      <dgm:spPr/>
      <dgm:t>
        <a:bodyPr/>
        <a:lstStyle/>
        <a:p>
          <a:endParaRPr lang="ru-RU"/>
        </a:p>
      </dgm:t>
    </dgm:pt>
    <dgm:pt modelId="{E98A7B0E-F797-43FC-BB91-8B27FAF6323F}" type="pres">
      <dgm:prSet presAssocID="{3D430A00-6190-4BCB-8291-0F5E03D3B17C}" presName="parentText" presStyleLbl="node1" presStyleIdx="3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73D199-D946-43DC-911F-F9A4AE7FAAC0}" type="pres">
      <dgm:prSet presAssocID="{97FB3643-2AB6-49A3-B68C-B882798E570D}" presName="spacer" presStyleCnt="0"/>
      <dgm:spPr/>
      <dgm:t>
        <a:bodyPr/>
        <a:lstStyle/>
        <a:p>
          <a:endParaRPr lang="ru-RU"/>
        </a:p>
      </dgm:t>
    </dgm:pt>
    <dgm:pt modelId="{71423188-D22A-4FC0-AF94-CB4581D9BC09}" type="pres">
      <dgm:prSet presAssocID="{6A89C266-12FB-4BB5-8B66-F67E58977999}" presName="parentText" presStyleLbl="node1" presStyleIdx="4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C61291-593D-49DC-98B9-D76E8BF9023C}" type="pres">
      <dgm:prSet presAssocID="{51E2B6E0-6312-4B2E-8938-D74396A11D92}" presName="spacer" presStyleCnt="0"/>
      <dgm:spPr/>
      <dgm:t>
        <a:bodyPr/>
        <a:lstStyle/>
        <a:p>
          <a:endParaRPr lang="ru-RU"/>
        </a:p>
      </dgm:t>
    </dgm:pt>
    <dgm:pt modelId="{021450BE-2D28-42C4-A2BE-4AFFA0920606}" type="pres">
      <dgm:prSet presAssocID="{0BEC5CD7-7764-4EBD-B4E2-BD558FC2B73D}" presName="parentText" presStyleLbl="node1" presStyleIdx="5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E573F2-A2DD-4FA8-B5CA-1B3A277C43A7}" type="pres">
      <dgm:prSet presAssocID="{0FC8887F-8415-4BC9-93DC-ABD2B8885679}" presName="spacer" presStyleCnt="0"/>
      <dgm:spPr/>
      <dgm:t>
        <a:bodyPr/>
        <a:lstStyle/>
        <a:p>
          <a:endParaRPr lang="ru-RU"/>
        </a:p>
      </dgm:t>
    </dgm:pt>
    <dgm:pt modelId="{EFA80730-D9B8-413E-99DF-12B64DB8E7F1}" type="pres">
      <dgm:prSet presAssocID="{0549E2E0-A669-4155-A655-0DD71EF20041}" presName="parentText" presStyleLbl="node1" presStyleIdx="6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89006E-7FE7-42BA-A0F1-2001C29F2D36}" type="pres">
      <dgm:prSet presAssocID="{5E96813F-1E01-4ED9-AFB7-E1E17F1F120B}" presName="spacer" presStyleCnt="0"/>
      <dgm:spPr/>
      <dgm:t>
        <a:bodyPr/>
        <a:lstStyle/>
        <a:p>
          <a:endParaRPr lang="ru-RU"/>
        </a:p>
      </dgm:t>
    </dgm:pt>
    <dgm:pt modelId="{C5151838-1C10-49DB-92B9-719260132897}" type="pres">
      <dgm:prSet presAssocID="{A199F409-0DB6-444D-B6E9-6A32998FFA74}" presName="parentText" presStyleLbl="node1" presStyleIdx="7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AF42C4-ADDF-462D-8A58-42334DB00BC8}" type="pres">
      <dgm:prSet presAssocID="{784DC8A7-7061-4565-8EF4-03639E3B086A}" presName="spacer" presStyleCnt="0"/>
      <dgm:spPr/>
      <dgm:t>
        <a:bodyPr/>
        <a:lstStyle/>
        <a:p>
          <a:endParaRPr lang="ru-RU"/>
        </a:p>
      </dgm:t>
    </dgm:pt>
    <dgm:pt modelId="{0047C4B0-3821-4A01-B43B-C0BA7A054AE7}" type="pres">
      <dgm:prSet presAssocID="{6F9FC91A-C7A7-4711-93C9-75F3837056AE}" presName="parentText" presStyleLbl="node1" presStyleIdx="8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BE25B9-F511-42A8-BF1D-53637E7D6D68}" srcId="{2AE12324-B0DA-4DA1-8B14-2D7541BBD6F4}" destId="{3D430A00-6190-4BCB-8291-0F5E03D3B17C}" srcOrd="3" destOrd="0" parTransId="{A17C09CD-BCDF-4D28-9C31-C11662A7A97F}" sibTransId="{97FB3643-2AB6-49A3-B68C-B882798E570D}"/>
    <dgm:cxn modelId="{D86EAC2C-D995-41CB-8FD7-6567398924A9}" type="presOf" srcId="{82EBC3CF-0B69-4FDB-9D8F-5D356D852004}" destId="{A062F921-4F20-469B-9963-05905AA812B8}" srcOrd="0" destOrd="0" presId="urn:microsoft.com/office/officeart/2005/8/layout/vList2"/>
    <dgm:cxn modelId="{E678722B-55AC-492E-A1AE-728112926F8B}" srcId="{2AE12324-B0DA-4DA1-8B14-2D7541BBD6F4}" destId="{82EBC3CF-0B69-4FDB-9D8F-5D356D852004}" srcOrd="2" destOrd="0" parTransId="{8EBCABE9-B8A9-48A5-96CE-6A28ED000634}" sibTransId="{F2E19FFE-EA3F-474F-8B49-11F72E10C5A6}"/>
    <dgm:cxn modelId="{BD48A235-9898-454E-B486-C7F9B1811140}" type="presOf" srcId="{0549E2E0-A669-4155-A655-0DD71EF20041}" destId="{EFA80730-D9B8-413E-99DF-12B64DB8E7F1}" srcOrd="0" destOrd="0" presId="urn:microsoft.com/office/officeart/2005/8/layout/vList2"/>
    <dgm:cxn modelId="{A59C4FDC-15C0-48C3-9099-F0A40022DF8A}" type="presOf" srcId="{3D430A00-6190-4BCB-8291-0F5E03D3B17C}" destId="{E98A7B0E-F797-43FC-BB91-8B27FAF6323F}" srcOrd="0" destOrd="0" presId="urn:microsoft.com/office/officeart/2005/8/layout/vList2"/>
    <dgm:cxn modelId="{786E18EB-39EE-4C98-92BD-E8FFBE4DA79F}" srcId="{2AE12324-B0DA-4DA1-8B14-2D7541BBD6F4}" destId="{C5F13343-D86C-4911-8619-4122FD921106}" srcOrd="1" destOrd="0" parTransId="{65E08909-0EB9-469F-92F2-C6B0CBF763CE}" sibTransId="{7B51D6E7-F11F-43B9-BB43-D285C7715DFB}"/>
    <dgm:cxn modelId="{EB080746-D5E8-467B-9CF5-71FF62D614F0}" srcId="{2AE12324-B0DA-4DA1-8B14-2D7541BBD6F4}" destId="{6F9FC91A-C7A7-4711-93C9-75F3837056AE}" srcOrd="8" destOrd="0" parTransId="{C5B40B20-14B1-4AE0-94DB-86268EB3F3C3}" sibTransId="{46A444DB-3810-422D-B5B2-BCAD971047BF}"/>
    <dgm:cxn modelId="{1D2D6D48-B1E7-4EE3-AAB4-F2CC7901A799}" srcId="{2AE12324-B0DA-4DA1-8B14-2D7541BBD6F4}" destId="{0549E2E0-A669-4155-A655-0DD71EF20041}" srcOrd="6" destOrd="0" parTransId="{2BAEBA5A-CDA5-4173-ACB7-E5C127E741B2}" sibTransId="{5E96813F-1E01-4ED9-AFB7-E1E17F1F120B}"/>
    <dgm:cxn modelId="{909ED30E-65BE-4EB6-BA0F-EEE8C062A2FD}" srcId="{2AE12324-B0DA-4DA1-8B14-2D7541BBD6F4}" destId="{A199F409-0DB6-444D-B6E9-6A32998FFA74}" srcOrd="7" destOrd="0" parTransId="{FA96A27B-1AFB-434D-B48C-9D3A36707AB5}" sibTransId="{784DC8A7-7061-4565-8EF4-03639E3B086A}"/>
    <dgm:cxn modelId="{FEA4F67E-8C17-4FC6-80BF-D43928ED1C7A}" srcId="{2AE12324-B0DA-4DA1-8B14-2D7541BBD6F4}" destId="{6A89C266-12FB-4BB5-8B66-F67E58977999}" srcOrd="4" destOrd="0" parTransId="{D0BA1A47-67B4-426F-A357-F3969E258F80}" sibTransId="{51E2B6E0-6312-4B2E-8938-D74396A11D92}"/>
    <dgm:cxn modelId="{ED818349-4E90-40A3-B36A-1AA680BDB0E5}" type="presOf" srcId="{C5F13343-D86C-4911-8619-4122FD921106}" destId="{C2D8A030-C37D-4B94-A70F-57C868C220D1}" srcOrd="0" destOrd="0" presId="urn:microsoft.com/office/officeart/2005/8/layout/vList2"/>
    <dgm:cxn modelId="{38DCF426-D9CA-4281-8BF0-71D627E9A3AE}" type="presOf" srcId="{6A89C266-12FB-4BB5-8B66-F67E58977999}" destId="{71423188-D22A-4FC0-AF94-CB4581D9BC09}" srcOrd="0" destOrd="0" presId="urn:microsoft.com/office/officeart/2005/8/layout/vList2"/>
    <dgm:cxn modelId="{64176372-A953-4CD4-8FE0-4FB81101FB33}" type="presOf" srcId="{0BEC5CD7-7764-4EBD-B4E2-BD558FC2B73D}" destId="{021450BE-2D28-42C4-A2BE-4AFFA0920606}" srcOrd="0" destOrd="0" presId="urn:microsoft.com/office/officeart/2005/8/layout/vList2"/>
    <dgm:cxn modelId="{6953DC47-4967-4B07-9E87-ED1A2C80309A}" srcId="{2AE12324-B0DA-4DA1-8B14-2D7541BBD6F4}" destId="{39456CBE-F056-41D0-9ABA-B4B2C869F66B}" srcOrd="0" destOrd="0" parTransId="{59B16C9C-AE70-480D-AC30-BCFDCD3B4E28}" sibTransId="{F73810DA-C596-456C-AF1C-A08339C6566B}"/>
    <dgm:cxn modelId="{57F9E28D-4F3A-4276-B511-06CAB0E36804}" type="presOf" srcId="{A199F409-0DB6-444D-B6E9-6A32998FFA74}" destId="{C5151838-1C10-49DB-92B9-719260132897}" srcOrd="0" destOrd="0" presId="urn:microsoft.com/office/officeart/2005/8/layout/vList2"/>
    <dgm:cxn modelId="{151551C0-96AD-4955-983E-F45D0BEB8E2C}" type="presOf" srcId="{2AE12324-B0DA-4DA1-8B14-2D7541BBD6F4}" destId="{347209CE-68A0-4E3A-B8CD-CE3E61E09D19}" srcOrd="0" destOrd="0" presId="urn:microsoft.com/office/officeart/2005/8/layout/vList2"/>
    <dgm:cxn modelId="{35A19498-04FF-43B6-8B34-B8E82CE73C69}" type="presOf" srcId="{6F9FC91A-C7A7-4711-93C9-75F3837056AE}" destId="{0047C4B0-3821-4A01-B43B-C0BA7A054AE7}" srcOrd="0" destOrd="0" presId="urn:microsoft.com/office/officeart/2005/8/layout/vList2"/>
    <dgm:cxn modelId="{98B112EE-1B54-4659-97EB-A8C43B47BA1A}" type="presOf" srcId="{39456CBE-F056-41D0-9ABA-B4B2C869F66B}" destId="{A673332B-8DE4-4380-8983-1BD468E4DE8B}" srcOrd="0" destOrd="0" presId="urn:microsoft.com/office/officeart/2005/8/layout/vList2"/>
    <dgm:cxn modelId="{5274B018-33B6-4461-8AA0-679C7FA01855}" srcId="{2AE12324-B0DA-4DA1-8B14-2D7541BBD6F4}" destId="{0BEC5CD7-7764-4EBD-B4E2-BD558FC2B73D}" srcOrd="5" destOrd="0" parTransId="{45688886-1242-4743-AE3C-6D5E4F491C46}" sibTransId="{0FC8887F-8415-4BC9-93DC-ABD2B8885679}"/>
    <dgm:cxn modelId="{A5614B67-DF72-4F1D-97DA-4EE586DDB415}" type="presParOf" srcId="{347209CE-68A0-4E3A-B8CD-CE3E61E09D19}" destId="{A673332B-8DE4-4380-8983-1BD468E4DE8B}" srcOrd="0" destOrd="0" presId="urn:microsoft.com/office/officeart/2005/8/layout/vList2"/>
    <dgm:cxn modelId="{956C11BC-1546-4EC0-9784-0349AA8ABABD}" type="presParOf" srcId="{347209CE-68A0-4E3A-B8CD-CE3E61E09D19}" destId="{794A1410-760D-47B8-B5CC-D3873A6EC8CB}" srcOrd="1" destOrd="0" presId="urn:microsoft.com/office/officeart/2005/8/layout/vList2"/>
    <dgm:cxn modelId="{A9F89723-3171-4F4C-B9B7-F4073AB0E724}" type="presParOf" srcId="{347209CE-68A0-4E3A-B8CD-CE3E61E09D19}" destId="{C2D8A030-C37D-4B94-A70F-57C868C220D1}" srcOrd="2" destOrd="0" presId="urn:microsoft.com/office/officeart/2005/8/layout/vList2"/>
    <dgm:cxn modelId="{9418078D-38A9-483E-AB66-BC8B1F648CA1}" type="presParOf" srcId="{347209CE-68A0-4E3A-B8CD-CE3E61E09D19}" destId="{A62ACA17-0B33-4AB4-974A-C31FAF6C2E9C}" srcOrd="3" destOrd="0" presId="urn:microsoft.com/office/officeart/2005/8/layout/vList2"/>
    <dgm:cxn modelId="{2EE146B2-4372-462B-9FD6-1E61EE276B28}" type="presParOf" srcId="{347209CE-68A0-4E3A-B8CD-CE3E61E09D19}" destId="{A062F921-4F20-469B-9963-05905AA812B8}" srcOrd="4" destOrd="0" presId="urn:microsoft.com/office/officeart/2005/8/layout/vList2"/>
    <dgm:cxn modelId="{546D7444-822B-4B2C-9BE0-F9469DDFE9A3}" type="presParOf" srcId="{347209CE-68A0-4E3A-B8CD-CE3E61E09D19}" destId="{9993B084-90DF-46D0-B958-4613C8B2FC39}" srcOrd="5" destOrd="0" presId="urn:microsoft.com/office/officeart/2005/8/layout/vList2"/>
    <dgm:cxn modelId="{F997F3DE-5273-483F-888E-47ACFFBA971A}" type="presParOf" srcId="{347209CE-68A0-4E3A-B8CD-CE3E61E09D19}" destId="{E98A7B0E-F797-43FC-BB91-8B27FAF6323F}" srcOrd="6" destOrd="0" presId="urn:microsoft.com/office/officeart/2005/8/layout/vList2"/>
    <dgm:cxn modelId="{D1C19E1B-6A48-498A-9262-6E44CF5528DD}" type="presParOf" srcId="{347209CE-68A0-4E3A-B8CD-CE3E61E09D19}" destId="{B473D199-D946-43DC-911F-F9A4AE7FAAC0}" srcOrd="7" destOrd="0" presId="urn:microsoft.com/office/officeart/2005/8/layout/vList2"/>
    <dgm:cxn modelId="{4FF3724B-2061-4815-9675-A32139C75085}" type="presParOf" srcId="{347209CE-68A0-4E3A-B8CD-CE3E61E09D19}" destId="{71423188-D22A-4FC0-AF94-CB4581D9BC09}" srcOrd="8" destOrd="0" presId="urn:microsoft.com/office/officeart/2005/8/layout/vList2"/>
    <dgm:cxn modelId="{F8DF4227-3430-4DC0-8B97-E8CEEDEC268B}" type="presParOf" srcId="{347209CE-68A0-4E3A-B8CD-CE3E61E09D19}" destId="{C3C61291-593D-49DC-98B9-D76E8BF9023C}" srcOrd="9" destOrd="0" presId="urn:microsoft.com/office/officeart/2005/8/layout/vList2"/>
    <dgm:cxn modelId="{96F8C200-EFDE-4C83-BE80-37E3A9D512C8}" type="presParOf" srcId="{347209CE-68A0-4E3A-B8CD-CE3E61E09D19}" destId="{021450BE-2D28-42C4-A2BE-4AFFA0920606}" srcOrd="10" destOrd="0" presId="urn:microsoft.com/office/officeart/2005/8/layout/vList2"/>
    <dgm:cxn modelId="{2D7FACA1-BC91-4BF3-883B-BEA4A74E0A4A}" type="presParOf" srcId="{347209CE-68A0-4E3A-B8CD-CE3E61E09D19}" destId="{5CE573F2-A2DD-4FA8-B5CA-1B3A277C43A7}" srcOrd="11" destOrd="0" presId="urn:microsoft.com/office/officeart/2005/8/layout/vList2"/>
    <dgm:cxn modelId="{FE6F3DB2-6A2C-4ED8-AA2C-5E110AD54A08}" type="presParOf" srcId="{347209CE-68A0-4E3A-B8CD-CE3E61E09D19}" destId="{EFA80730-D9B8-413E-99DF-12B64DB8E7F1}" srcOrd="12" destOrd="0" presId="urn:microsoft.com/office/officeart/2005/8/layout/vList2"/>
    <dgm:cxn modelId="{5E278CB0-E1B9-4B4F-856D-8736C3916F86}" type="presParOf" srcId="{347209CE-68A0-4E3A-B8CD-CE3E61E09D19}" destId="{2789006E-7FE7-42BA-A0F1-2001C29F2D36}" srcOrd="13" destOrd="0" presId="urn:microsoft.com/office/officeart/2005/8/layout/vList2"/>
    <dgm:cxn modelId="{350CA98E-2BEF-493B-8C52-13CEC11F0D51}" type="presParOf" srcId="{347209CE-68A0-4E3A-B8CD-CE3E61E09D19}" destId="{C5151838-1C10-49DB-92B9-719260132897}" srcOrd="14" destOrd="0" presId="urn:microsoft.com/office/officeart/2005/8/layout/vList2"/>
    <dgm:cxn modelId="{0CCE9297-3BCB-4453-9058-DD0F880126EE}" type="presParOf" srcId="{347209CE-68A0-4E3A-B8CD-CE3E61E09D19}" destId="{83AF42C4-ADDF-462D-8A58-42334DB00BC8}" srcOrd="15" destOrd="0" presId="urn:microsoft.com/office/officeart/2005/8/layout/vList2"/>
    <dgm:cxn modelId="{4783E9CB-D05D-4AE1-B611-B0EFD492A1B2}" type="presParOf" srcId="{347209CE-68A0-4E3A-B8CD-CE3E61E09D19}" destId="{0047C4B0-3821-4A01-B43B-C0BA7A054AE7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EBADECE-2E1C-4D83-B042-876F01820532}" type="doc">
      <dgm:prSet loTypeId="urn:microsoft.com/office/officeart/2008/layout/VerticalCurvedList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2F38DF31-61E2-416B-B63A-7D3F0050EB69}">
      <dgm:prSet phldrT="[Текст]" custT="1"/>
      <dgm:spPr/>
      <dgm:t>
        <a:bodyPr/>
        <a:lstStyle/>
        <a:p>
          <a:r>
            <a:rPr lang="ru-RU" sz="18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Кроссфит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6D89CAF-74DE-4308-9EE5-40663DF5FCE1}" type="parTrans" cxnId="{4276FEEA-979F-4847-AFFA-A8D47F549CD7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CB98576-EE29-4E71-8311-B1F445ABCF60}" type="sibTrans" cxnId="{4276FEEA-979F-4847-AFFA-A8D47F549CD7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4DD91CF-E77F-4845-9C97-430150049643}">
      <dgm:prSet phldrT="[Текст]" custT="1"/>
      <dgm:spPr/>
      <dgm:t>
        <a:bodyPr/>
        <a:lstStyle/>
        <a:p>
          <a:r>
            <a:rPr lang="ru-RU" sz="18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Воркаут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58503D-A800-46C9-A67F-7437F99ECA0D}" type="parTrans" cxnId="{2C7FC199-C444-4312-A9FC-E32C50331D24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0812398-221F-4219-96F7-1057BDB958F8}" type="sibTrans" cxnId="{2C7FC199-C444-4312-A9FC-E32C50331D24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EA77232-D130-4EA2-BB73-945ABCD0CE50}">
      <dgm:prSet phldrT="[Текст]" custT="1"/>
      <dgm:spPr/>
      <dgm:t>
        <a:bodyPr/>
        <a:lstStyle/>
        <a:p>
          <a:r>
            <a:rPr lang="ru-RU" sz="18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ММА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EFC6D01-4661-4AAB-A88F-FECEDF1ECDAC}" type="parTrans" cxnId="{17809CF3-50E4-47C0-80A6-AB2E1B2CBD02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FA2FA59-93EA-4E57-8C3A-C4CE615817A8}" type="sibTrans" cxnId="{17809CF3-50E4-47C0-80A6-AB2E1B2CBD02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64F46E1-79A9-4B51-90C9-1F77EF95E92E}">
      <dgm:prSet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Фитнес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F2E8323-6123-4FD5-B08A-CB0B1625BEC3}" type="parTrans" cxnId="{CFD8BA68-7457-4500-89A5-B735C529C39C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2748A62-CB27-463E-9EE0-0998C6878417}" type="sibTrans" cxnId="{CFD8BA68-7457-4500-89A5-B735C529C39C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0E9F21E-2B16-4DCD-BF7F-C3FAD8810FEC}">
      <dgm:prSet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Детский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футбол и детская ОФП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D31A920-21D4-484B-83EA-0997E85A570D}" type="parTrans" cxnId="{B7C74AA6-94A1-4518-AA09-5E2CF596C401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2CBF274-04F6-4D29-A985-76B4DCBF67A7}" type="sibTrans" cxnId="{B7C74AA6-94A1-4518-AA09-5E2CF596C401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F39958F-0B39-4CFA-B97C-B2C5228F8C0E}" type="pres">
      <dgm:prSet presAssocID="{8EBADECE-2E1C-4D83-B042-876F0182053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820A53B-74A7-4475-8299-E854D646FA0D}" type="pres">
      <dgm:prSet presAssocID="{8EBADECE-2E1C-4D83-B042-876F01820532}" presName="Name1" presStyleCnt="0"/>
      <dgm:spPr/>
      <dgm:t>
        <a:bodyPr/>
        <a:lstStyle/>
        <a:p>
          <a:endParaRPr lang="ru-RU"/>
        </a:p>
      </dgm:t>
    </dgm:pt>
    <dgm:pt modelId="{694471DC-1702-49B0-87B2-CB5266AA71F3}" type="pres">
      <dgm:prSet presAssocID="{8EBADECE-2E1C-4D83-B042-876F01820532}" presName="cycle" presStyleCnt="0"/>
      <dgm:spPr/>
      <dgm:t>
        <a:bodyPr/>
        <a:lstStyle/>
        <a:p>
          <a:endParaRPr lang="ru-RU"/>
        </a:p>
      </dgm:t>
    </dgm:pt>
    <dgm:pt modelId="{76908FAC-0433-4E39-9B9E-3284F195D6F6}" type="pres">
      <dgm:prSet presAssocID="{8EBADECE-2E1C-4D83-B042-876F01820532}" presName="srcNode" presStyleLbl="node1" presStyleIdx="0" presStyleCnt="5"/>
      <dgm:spPr/>
      <dgm:t>
        <a:bodyPr/>
        <a:lstStyle/>
        <a:p>
          <a:endParaRPr lang="ru-RU"/>
        </a:p>
      </dgm:t>
    </dgm:pt>
    <dgm:pt modelId="{3DE07CC7-7E7A-4E86-8ACD-E0C2BC9B04EC}" type="pres">
      <dgm:prSet presAssocID="{8EBADECE-2E1C-4D83-B042-876F01820532}" presName="conn" presStyleLbl="parChTrans1D2" presStyleIdx="0" presStyleCnt="1"/>
      <dgm:spPr/>
      <dgm:t>
        <a:bodyPr/>
        <a:lstStyle/>
        <a:p>
          <a:endParaRPr lang="ru-RU"/>
        </a:p>
      </dgm:t>
    </dgm:pt>
    <dgm:pt modelId="{DFC02A79-1EE6-4EBE-8E86-BF70CF410AD3}" type="pres">
      <dgm:prSet presAssocID="{8EBADECE-2E1C-4D83-B042-876F01820532}" presName="extraNode" presStyleLbl="node1" presStyleIdx="0" presStyleCnt="5"/>
      <dgm:spPr/>
      <dgm:t>
        <a:bodyPr/>
        <a:lstStyle/>
        <a:p>
          <a:endParaRPr lang="ru-RU"/>
        </a:p>
      </dgm:t>
    </dgm:pt>
    <dgm:pt modelId="{30E0C9E4-C7B4-478D-8F42-53D4D831B786}" type="pres">
      <dgm:prSet presAssocID="{8EBADECE-2E1C-4D83-B042-876F01820532}" presName="dstNode" presStyleLbl="node1" presStyleIdx="0" presStyleCnt="5"/>
      <dgm:spPr/>
      <dgm:t>
        <a:bodyPr/>
        <a:lstStyle/>
        <a:p>
          <a:endParaRPr lang="ru-RU"/>
        </a:p>
      </dgm:t>
    </dgm:pt>
    <dgm:pt modelId="{888A57DF-AE4B-4FA7-932A-55003046130E}" type="pres">
      <dgm:prSet presAssocID="{E64F46E1-79A9-4B51-90C9-1F77EF95E92E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2C092B-D8C7-444B-BE57-679B6955D93C}" type="pres">
      <dgm:prSet presAssocID="{E64F46E1-79A9-4B51-90C9-1F77EF95E92E}" presName="accent_1" presStyleCnt="0"/>
      <dgm:spPr/>
      <dgm:t>
        <a:bodyPr/>
        <a:lstStyle/>
        <a:p>
          <a:endParaRPr lang="ru-RU"/>
        </a:p>
      </dgm:t>
    </dgm:pt>
    <dgm:pt modelId="{F79A2FB8-1C78-4172-B525-906C99E40232}" type="pres">
      <dgm:prSet presAssocID="{E64F46E1-79A9-4B51-90C9-1F77EF95E92E}" presName="accentRepeatNode" presStyleLbl="solidFgAcc1" presStyleIdx="0" presStyleCnt="5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AE67F92E-F94C-4743-8273-79CC97A5E2F9}" type="pres">
      <dgm:prSet presAssocID="{2F38DF31-61E2-416B-B63A-7D3F0050EB69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CE56B4-2242-4C0D-8C8A-EDF97E214CE8}" type="pres">
      <dgm:prSet presAssocID="{2F38DF31-61E2-416B-B63A-7D3F0050EB69}" presName="accent_2" presStyleCnt="0"/>
      <dgm:spPr/>
      <dgm:t>
        <a:bodyPr/>
        <a:lstStyle/>
        <a:p>
          <a:endParaRPr lang="ru-RU"/>
        </a:p>
      </dgm:t>
    </dgm:pt>
    <dgm:pt modelId="{C1203191-CF93-4178-8095-79CE4FB276A1}" type="pres">
      <dgm:prSet presAssocID="{2F38DF31-61E2-416B-B63A-7D3F0050EB69}" presName="accentRepeatNode" presStyleLbl="solidFgAcc1" presStyleIdx="1" presStyleCnt="5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4E235256-1246-4E39-9722-5D378092AF5F}" type="pres">
      <dgm:prSet presAssocID="{B4DD91CF-E77F-4845-9C97-430150049643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CC1471-7ED4-4413-BF7E-157D6EA80329}" type="pres">
      <dgm:prSet presAssocID="{B4DD91CF-E77F-4845-9C97-430150049643}" presName="accent_3" presStyleCnt="0"/>
      <dgm:spPr/>
      <dgm:t>
        <a:bodyPr/>
        <a:lstStyle/>
        <a:p>
          <a:endParaRPr lang="ru-RU"/>
        </a:p>
      </dgm:t>
    </dgm:pt>
    <dgm:pt modelId="{A173D9B7-B564-4CE7-A497-74475E5E2812}" type="pres">
      <dgm:prSet presAssocID="{B4DD91CF-E77F-4845-9C97-430150049643}" presName="accentRepeatNode" presStyleLbl="solidFgAcc1" presStyleIdx="2" presStyleCnt="5" custLinFactNeighborX="-703" custLinFactNeighborY="-5970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61B16206-2486-43D6-9C5C-BFCBBDEE753D}" type="pres">
      <dgm:prSet presAssocID="{5EA77232-D130-4EA2-BB73-945ABCD0CE50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3DC75E-1F1D-4111-9120-7B56D82BA38E}" type="pres">
      <dgm:prSet presAssocID="{5EA77232-D130-4EA2-BB73-945ABCD0CE50}" presName="accent_4" presStyleCnt="0"/>
      <dgm:spPr/>
      <dgm:t>
        <a:bodyPr/>
        <a:lstStyle/>
        <a:p>
          <a:endParaRPr lang="ru-RU"/>
        </a:p>
      </dgm:t>
    </dgm:pt>
    <dgm:pt modelId="{892A48CA-8589-441D-940D-EAD0FCC78448}" type="pres">
      <dgm:prSet presAssocID="{5EA77232-D130-4EA2-BB73-945ABCD0CE50}" presName="accentRepeatNode" presStyleLbl="solidFgAcc1" presStyleIdx="3" presStyleCnt="5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A627D7BB-12B2-4E91-A1D8-8FA81B013B32}" type="pres">
      <dgm:prSet presAssocID="{10E9F21E-2B16-4DCD-BF7F-C3FAD8810FEC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BC378E-9A1A-44AB-A57E-061229357F6B}" type="pres">
      <dgm:prSet presAssocID="{10E9F21E-2B16-4DCD-BF7F-C3FAD8810FEC}" presName="accent_5" presStyleCnt="0"/>
      <dgm:spPr/>
      <dgm:t>
        <a:bodyPr/>
        <a:lstStyle/>
        <a:p>
          <a:endParaRPr lang="ru-RU"/>
        </a:p>
      </dgm:t>
    </dgm:pt>
    <dgm:pt modelId="{EC99DFFA-890C-4D3C-8E61-3E23CE816FE1}" type="pres">
      <dgm:prSet presAssocID="{10E9F21E-2B16-4DCD-BF7F-C3FAD8810FEC}" presName="accentRepeatNode" presStyleLbl="solidFgAcc1" presStyleIdx="4" presStyleCnt="5" custLinFactNeighborX="5268" custLinFactNeighborY="1936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</dgm:ptLst>
  <dgm:cxnLst>
    <dgm:cxn modelId="{17809CF3-50E4-47C0-80A6-AB2E1B2CBD02}" srcId="{8EBADECE-2E1C-4D83-B042-876F01820532}" destId="{5EA77232-D130-4EA2-BB73-945ABCD0CE50}" srcOrd="3" destOrd="0" parTransId="{DEFC6D01-4661-4AAB-A88F-FECEDF1ECDAC}" sibTransId="{3FA2FA59-93EA-4E57-8C3A-C4CE615817A8}"/>
    <dgm:cxn modelId="{0F994650-AA05-45AE-A23A-E075E83C6015}" type="presOf" srcId="{5EA77232-D130-4EA2-BB73-945ABCD0CE50}" destId="{61B16206-2486-43D6-9C5C-BFCBBDEE753D}" srcOrd="0" destOrd="0" presId="urn:microsoft.com/office/officeart/2008/layout/VerticalCurvedList"/>
    <dgm:cxn modelId="{5CA828C3-1218-4ADB-8B07-2B01BDF6F7F8}" type="presOf" srcId="{E64F46E1-79A9-4B51-90C9-1F77EF95E92E}" destId="{888A57DF-AE4B-4FA7-932A-55003046130E}" srcOrd="0" destOrd="0" presId="urn:microsoft.com/office/officeart/2008/layout/VerticalCurvedList"/>
    <dgm:cxn modelId="{2C7FC199-C444-4312-A9FC-E32C50331D24}" srcId="{8EBADECE-2E1C-4D83-B042-876F01820532}" destId="{B4DD91CF-E77F-4845-9C97-430150049643}" srcOrd="2" destOrd="0" parTransId="{6958503D-A800-46C9-A67F-7437F99ECA0D}" sibTransId="{C0812398-221F-4219-96F7-1057BDB958F8}"/>
    <dgm:cxn modelId="{2EA2C09D-9FA3-405F-8F7A-DE76CA0801F6}" type="presOf" srcId="{10E9F21E-2B16-4DCD-BF7F-C3FAD8810FEC}" destId="{A627D7BB-12B2-4E91-A1D8-8FA81B013B32}" srcOrd="0" destOrd="0" presId="urn:microsoft.com/office/officeart/2008/layout/VerticalCurvedList"/>
    <dgm:cxn modelId="{4276FEEA-979F-4847-AFFA-A8D47F549CD7}" srcId="{8EBADECE-2E1C-4D83-B042-876F01820532}" destId="{2F38DF31-61E2-416B-B63A-7D3F0050EB69}" srcOrd="1" destOrd="0" parTransId="{26D89CAF-74DE-4308-9EE5-40663DF5FCE1}" sibTransId="{8CB98576-EE29-4E71-8311-B1F445ABCF60}"/>
    <dgm:cxn modelId="{CFD8BA68-7457-4500-89A5-B735C529C39C}" srcId="{8EBADECE-2E1C-4D83-B042-876F01820532}" destId="{E64F46E1-79A9-4B51-90C9-1F77EF95E92E}" srcOrd="0" destOrd="0" parTransId="{DF2E8323-6123-4FD5-B08A-CB0B1625BEC3}" sibTransId="{A2748A62-CB27-463E-9EE0-0998C6878417}"/>
    <dgm:cxn modelId="{78B9BA34-EA4C-49A6-97CD-B30905A9AA12}" type="presOf" srcId="{2F38DF31-61E2-416B-B63A-7D3F0050EB69}" destId="{AE67F92E-F94C-4743-8273-79CC97A5E2F9}" srcOrd="0" destOrd="0" presId="urn:microsoft.com/office/officeart/2008/layout/VerticalCurvedList"/>
    <dgm:cxn modelId="{7F98C393-CC78-4EE9-8B93-C458C0378FF8}" type="presOf" srcId="{B4DD91CF-E77F-4845-9C97-430150049643}" destId="{4E235256-1246-4E39-9722-5D378092AF5F}" srcOrd="0" destOrd="0" presId="urn:microsoft.com/office/officeart/2008/layout/VerticalCurvedList"/>
    <dgm:cxn modelId="{B7C74AA6-94A1-4518-AA09-5E2CF596C401}" srcId="{8EBADECE-2E1C-4D83-B042-876F01820532}" destId="{10E9F21E-2B16-4DCD-BF7F-C3FAD8810FEC}" srcOrd="4" destOrd="0" parTransId="{7D31A920-21D4-484B-83EA-0997E85A570D}" sibTransId="{12CBF274-04F6-4D29-A985-76B4DCBF67A7}"/>
    <dgm:cxn modelId="{47F5BC04-C292-41A4-85B6-693CB7E8F1A9}" type="presOf" srcId="{8EBADECE-2E1C-4D83-B042-876F01820532}" destId="{0F39958F-0B39-4CFA-B97C-B2C5228F8C0E}" srcOrd="0" destOrd="0" presId="urn:microsoft.com/office/officeart/2008/layout/VerticalCurvedList"/>
    <dgm:cxn modelId="{EE09E0A5-D977-49BA-8AFC-15216C1EDA50}" type="presOf" srcId="{A2748A62-CB27-463E-9EE0-0998C6878417}" destId="{3DE07CC7-7E7A-4E86-8ACD-E0C2BC9B04EC}" srcOrd="0" destOrd="0" presId="urn:microsoft.com/office/officeart/2008/layout/VerticalCurvedList"/>
    <dgm:cxn modelId="{1021122A-7DAD-4708-BBD8-EE464E341B29}" type="presParOf" srcId="{0F39958F-0B39-4CFA-B97C-B2C5228F8C0E}" destId="{1820A53B-74A7-4475-8299-E854D646FA0D}" srcOrd="0" destOrd="0" presId="urn:microsoft.com/office/officeart/2008/layout/VerticalCurvedList"/>
    <dgm:cxn modelId="{DAF3E2CD-FA57-4865-8E23-D2AB20090303}" type="presParOf" srcId="{1820A53B-74A7-4475-8299-E854D646FA0D}" destId="{694471DC-1702-49B0-87B2-CB5266AA71F3}" srcOrd="0" destOrd="0" presId="urn:microsoft.com/office/officeart/2008/layout/VerticalCurvedList"/>
    <dgm:cxn modelId="{FEED4616-72E8-4C00-8AA0-45B8AC88F1B5}" type="presParOf" srcId="{694471DC-1702-49B0-87B2-CB5266AA71F3}" destId="{76908FAC-0433-4E39-9B9E-3284F195D6F6}" srcOrd="0" destOrd="0" presId="urn:microsoft.com/office/officeart/2008/layout/VerticalCurvedList"/>
    <dgm:cxn modelId="{624E2A87-9651-4ED5-BCA1-064D92C56B3B}" type="presParOf" srcId="{694471DC-1702-49B0-87B2-CB5266AA71F3}" destId="{3DE07CC7-7E7A-4E86-8ACD-E0C2BC9B04EC}" srcOrd="1" destOrd="0" presId="urn:microsoft.com/office/officeart/2008/layout/VerticalCurvedList"/>
    <dgm:cxn modelId="{0C8A172A-51D2-439E-97D7-C9DA8925195E}" type="presParOf" srcId="{694471DC-1702-49B0-87B2-CB5266AA71F3}" destId="{DFC02A79-1EE6-4EBE-8E86-BF70CF410AD3}" srcOrd="2" destOrd="0" presId="urn:microsoft.com/office/officeart/2008/layout/VerticalCurvedList"/>
    <dgm:cxn modelId="{989B8677-4DFE-42FF-A647-AA46FAB3029E}" type="presParOf" srcId="{694471DC-1702-49B0-87B2-CB5266AA71F3}" destId="{30E0C9E4-C7B4-478D-8F42-53D4D831B786}" srcOrd="3" destOrd="0" presId="urn:microsoft.com/office/officeart/2008/layout/VerticalCurvedList"/>
    <dgm:cxn modelId="{B020DB74-79D4-4A49-893C-6264353F15B7}" type="presParOf" srcId="{1820A53B-74A7-4475-8299-E854D646FA0D}" destId="{888A57DF-AE4B-4FA7-932A-55003046130E}" srcOrd="1" destOrd="0" presId="urn:microsoft.com/office/officeart/2008/layout/VerticalCurvedList"/>
    <dgm:cxn modelId="{67E59B95-FDE9-49CD-84FF-B7A2BECCBC2B}" type="presParOf" srcId="{1820A53B-74A7-4475-8299-E854D646FA0D}" destId="{CB2C092B-D8C7-444B-BE57-679B6955D93C}" srcOrd="2" destOrd="0" presId="urn:microsoft.com/office/officeart/2008/layout/VerticalCurvedList"/>
    <dgm:cxn modelId="{F36F46F1-C6D1-4190-B383-6FE3A17C41D7}" type="presParOf" srcId="{CB2C092B-D8C7-444B-BE57-679B6955D93C}" destId="{F79A2FB8-1C78-4172-B525-906C99E40232}" srcOrd="0" destOrd="0" presId="urn:microsoft.com/office/officeart/2008/layout/VerticalCurvedList"/>
    <dgm:cxn modelId="{13DBB518-9DD2-4E83-951A-9C59B08FCB41}" type="presParOf" srcId="{1820A53B-74A7-4475-8299-E854D646FA0D}" destId="{AE67F92E-F94C-4743-8273-79CC97A5E2F9}" srcOrd="3" destOrd="0" presId="urn:microsoft.com/office/officeart/2008/layout/VerticalCurvedList"/>
    <dgm:cxn modelId="{3381A988-C8F7-450B-B279-189FE8CCB222}" type="presParOf" srcId="{1820A53B-74A7-4475-8299-E854D646FA0D}" destId="{F9CE56B4-2242-4C0D-8C8A-EDF97E214CE8}" srcOrd="4" destOrd="0" presId="urn:microsoft.com/office/officeart/2008/layout/VerticalCurvedList"/>
    <dgm:cxn modelId="{76F51DED-EA93-4BCA-9394-51D5DE28CAF4}" type="presParOf" srcId="{F9CE56B4-2242-4C0D-8C8A-EDF97E214CE8}" destId="{C1203191-CF93-4178-8095-79CE4FB276A1}" srcOrd="0" destOrd="0" presId="urn:microsoft.com/office/officeart/2008/layout/VerticalCurvedList"/>
    <dgm:cxn modelId="{1AD44E01-B056-4C6F-9364-77435B9B4C2C}" type="presParOf" srcId="{1820A53B-74A7-4475-8299-E854D646FA0D}" destId="{4E235256-1246-4E39-9722-5D378092AF5F}" srcOrd="5" destOrd="0" presId="urn:microsoft.com/office/officeart/2008/layout/VerticalCurvedList"/>
    <dgm:cxn modelId="{2AD43DF0-9C15-4D13-984A-ACFBE84451CE}" type="presParOf" srcId="{1820A53B-74A7-4475-8299-E854D646FA0D}" destId="{2DCC1471-7ED4-4413-BF7E-157D6EA80329}" srcOrd="6" destOrd="0" presId="urn:microsoft.com/office/officeart/2008/layout/VerticalCurvedList"/>
    <dgm:cxn modelId="{DFB2EF10-2243-447A-A2A9-4DE0115F5025}" type="presParOf" srcId="{2DCC1471-7ED4-4413-BF7E-157D6EA80329}" destId="{A173D9B7-B564-4CE7-A497-74475E5E2812}" srcOrd="0" destOrd="0" presId="urn:microsoft.com/office/officeart/2008/layout/VerticalCurvedList"/>
    <dgm:cxn modelId="{45C2CB20-2C2E-49EA-AF8B-D957D72CA7E0}" type="presParOf" srcId="{1820A53B-74A7-4475-8299-E854D646FA0D}" destId="{61B16206-2486-43D6-9C5C-BFCBBDEE753D}" srcOrd="7" destOrd="0" presId="urn:microsoft.com/office/officeart/2008/layout/VerticalCurvedList"/>
    <dgm:cxn modelId="{41DA33A9-4D7B-4819-BC3C-8D9C219B4ABB}" type="presParOf" srcId="{1820A53B-74A7-4475-8299-E854D646FA0D}" destId="{B83DC75E-1F1D-4111-9120-7B56D82BA38E}" srcOrd="8" destOrd="0" presId="urn:microsoft.com/office/officeart/2008/layout/VerticalCurvedList"/>
    <dgm:cxn modelId="{993F8CF9-ED52-4534-9068-08A77B283F03}" type="presParOf" srcId="{B83DC75E-1F1D-4111-9120-7B56D82BA38E}" destId="{892A48CA-8589-441D-940D-EAD0FCC78448}" srcOrd="0" destOrd="0" presId="urn:microsoft.com/office/officeart/2008/layout/VerticalCurvedList"/>
    <dgm:cxn modelId="{CF3CCD9B-423E-4987-8708-0E2B86C94216}" type="presParOf" srcId="{1820A53B-74A7-4475-8299-E854D646FA0D}" destId="{A627D7BB-12B2-4E91-A1D8-8FA81B013B32}" srcOrd="9" destOrd="0" presId="urn:microsoft.com/office/officeart/2008/layout/VerticalCurvedList"/>
    <dgm:cxn modelId="{AAE3EBB0-B075-4600-98FC-3B0FC4F6243F}" type="presParOf" srcId="{1820A53B-74A7-4475-8299-E854D646FA0D}" destId="{2FBC378E-9A1A-44AB-A57E-061229357F6B}" srcOrd="10" destOrd="0" presId="urn:microsoft.com/office/officeart/2008/layout/VerticalCurvedList"/>
    <dgm:cxn modelId="{DFE3D124-5931-4F79-B11E-20B755D57E88}" type="presParOf" srcId="{2FBC378E-9A1A-44AB-A57E-061229357F6B}" destId="{EC99DFFA-890C-4D3C-8E61-3E23CE816FE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B5A8FC8-34B2-4617-B6D9-0083F420985E}" type="doc">
      <dgm:prSet loTypeId="urn:microsoft.com/office/officeart/2005/8/layout/list1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D1A01014-9D57-4072-958F-C26E77A66930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Фестиваль  «Одна страна одна команда!»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0C44F6D-3D80-42EB-BF26-0490FE31AFEE}" type="parTrans" cxnId="{2A2D430C-233B-4F79-8479-A614ED869CF7}">
      <dgm:prSet/>
      <dgm:spPr/>
      <dgm:t>
        <a:bodyPr/>
        <a:lstStyle/>
        <a:p>
          <a:endParaRPr lang="ru-RU"/>
        </a:p>
      </dgm:t>
    </dgm:pt>
    <dgm:pt modelId="{46BFF899-D7FC-4CBC-BA72-422A739BB4AB}" type="sibTrans" cxnId="{2A2D430C-233B-4F79-8479-A614ED869CF7}">
      <dgm:prSet/>
      <dgm:spPr/>
      <dgm:t>
        <a:bodyPr/>
        <a:lstStyle/>
        <a:p>
          <a:endParaRPr lang="ru-RU"/>
        </a:p>
      </dgm:t>
    </dgm:pt>
    <dgm:pt modelId="{894C135E-F046-4571-88BC-E3D2443429EB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Информационно-пропагандистская акция «Я </a:t>
          </a:r>
          <a:r>
            <a:rPr lang="ru-RU" sz="16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ГоТОв</a:t>
          </a:r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!»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216D74A-E13C-490A-B302-A97C225BA99E}" type="parTrans" cxnId="{998ABF7C-4E27-40AD-BA52-7C15AE7FDDC5}">
      <dgm:prSet/>
      <dgm:spPr/>
      <dgm:t>
        <a:bodyPr/>
        <a:lstStyle/>
        <a:p>
          <a:endParaRPr lang="ru-RU"/>
        </a:p>
      </dgm:t>
    </dgm:pt>
    <dgm:pt modelId="{F84319FD-6409-4554-B979-11B2B4BA421E}" type="sibTrans" cxnId="{998ABF7C-4E27-40AD-BA52-7C15AE7FDDC5}">
      <dgm:prSet/>
      <dgm:spPr/>
      <dgm:t>
        <a:bodyPr/>
        <a:lstStyle/>
        <a:p>
          <a:endParaRPr lang="ru-RU"/>
        </a:p>
      </dgm:t>
    </dgm:pt>
    <dgm:pt modelId="{D820E41A-9943-4556-9333-6EDC5A904A99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Спартакиады среди учащихся общеобразовательных учреждений, трудовых коллективов 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A89E5C6-FD87-4EF2-B2D7-E204F13C3E15}" type="parTrans" cxnId="{13D513A5-41DF-465A-8AF3-F41922954C31}">
      <dgm:prSet/>
      <dgm:spPr/>
      <dgm:t>
        <a:bodyPr/>
        <a:lstStyle/>
        <a:p>
          <a:endParaRPr lang="ru-RU"/>
        </a:p>
      </dgm:t>
    </dgm:pt>
    <dgm:pt modelId="{03173CE8-F6AF-45AE-83E1-28A9D8B84162}" type="sibTrans" cxnId="{13D513A5-41DF-465A-8AF3-F41922954C31}">
      <dgm:prSet/>
      <dgm:spPr/>
      <dgm:t>
        <a:bodyPr/>
        <a:lstStyle/>
        <a:p>
          <a:endParaRPr lang="ru-RU"/>
        </a:p>
      </dgm:t>
    </dgm:pt>
    <dgm:pt modelId="{33AF1E28-111F-47DD-9636-279CEAD0D325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Всероссийская акция «Отцовский патруль»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AAD23F6-6015-40DC-AFA5-1E1737F58325}" type="parTrans" cxnId="{A26CFE73-28CE-45E7-98A5-15426ECFA26E}">
      <dgm:prSet/>
      <dgm:spPr/>
      <dgm:t>
        <a:bodyPr/>
        <a:lstStyle/>
        <a:p>
          <a:endParaRPr lang="ru-RU"/>
        </a:p>
      </dgm:t>
    </dgm:pt>
    <dgm:pt modelId="{52845D77-E3AB-4848-AF89-9548BACBAC3E}" type="sibTrans" cxnId="{A26CFE73-28CE-45E7-98A5-15426ECFA26E}">
      <dgm:prSet/>
      <dgm:spPr/>
      <dgm:t>
        <a:bodyPr/>
        <a:lstStyle/>
        <a:p>
          <a:endParaRPr lang="ru-RU"/>
        </a:p>
      </dgm:t>
    </dgm:pt>
    <dgm:pt modelId="{3180652B-5B58-4753-A952-B86DF61BA4D2}" type="pres">
      <dgm:prSet presAssocID="{0B5A8FC8-34B2-4617-B6D9-0083F420985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0CD36AA-0D8B-49BE-905C-244560B68649}" type="pres">
      <dgm:prSet presAssocID="{D1A01014-9D57-4072-958F-C26E77A66930}" presName="parentLin" presStyleCnt="0"/>
      <dgm:spPr/>
    </dgm:pt>
    <dgm:pt modelId="{274DC612-757C-4033-B19E-11F69A53118A}" type="pres">
      <dgm:prSet presAssocID="{D1A01014-9D57-4072-958F-C26E77A66930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62C92237-B491-498E-82B0-D914D3B4A49D}" type="pres">
      <dgm:prSet presAssocID="{D1A01014-9D57-4072-958F-C26E77A66930}" presName="parentText" presStyleLbl="node1" presStyleIdx="0" presStyleCnt="4" custScaleX="104853" custScaleY="669350" custLinFactNeighborX="8508" custLinFactNeighborY="-425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5C6B6A-6124-4C02-8CE6-E9F8D5C72285}" type="pres">
      <dgm:prSet presAssocID="{D1A01014-9D57-4072-958F-C26E77A66930}" presName="negativeSpace" presStyleCnt="0"/>
      <dgm:spPr/>
    </dgm:pt>
    <dgm:pt modelId="{9F3D1209-4D58-4036-BD7E-7384E08776E6}" type="pres">
      <dgm:prSet presAssocID="{D1A01014-9D57-4072-958F-C26E77A66930}" presName="childText" presStyleLbl="conFgAcc1" presStyleIdx="0" presStyleCnt="4" custScaleY="274292">
        <dgm:presLayoutVars>
          <dgm:bulletEnabled val="1"/>
        </dgm:presLayoutVars>
      </dgm:prSet>
      <dgm:spPr/>
    </dgm:pt>
    <dgm:pt modelId="{E9FF6B44-AE70-4654-B272-41AE1051AEAF}" type="pres">
      <dgm:prSet presAssocID="{46BFF899-D7FC-4CBC-BA72-422A739BB4AB}" presName="spaceBetweenRectangles" presStyleCnt="0"/>
      <dgm:spPr/>
    </dgm:pt>
    <dgm:pt modelId="{CFDC26BC-A882-45D0-AC55-2B4A5585525A}" type="pres">
      <dgm:prSet presAssocID="{894C135E-F046-4571-88BC-E3D2443429EB}" presName="parentLin" presStyleCnt="0"/>
      <dgm:spPr/>
    </dgm:pt>
    <dgm:pt modelId="{23A53FB6-81D7-45BE-B903-56050705D479}" type="pres">
      <dgm:prSet presAssocID="{894C135E-F046-4571-88BC-E3D2443429EB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DB45B323-3211-42AF-9493-1CC30C560ADD}" type="pres">
      <dgm:prSet presAssocID="{894C135E-F046-4571-88BC-E3D2443429EB}" presName="parentText" presStyleLbl="node1" presStyleIdx="1" presStyleCnt="4" custScaleX="105975" custScaleY="67813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4B32FE-FA59-4344-A44E-D27CD224AD3A}" type="pres">
      <dgm:prSet presAssocID="{894C135E-F046-4571-88BC-E3D2443429EB}" presName="negativeSpace" presStyleCnt="0"/>
      <dgm:spPr/>
    </dgm:pt>
    <dgm:pt modelId="{BC6BEEAE-276A-4A7B-8820-2B9196BE3A7B}" type="pres">
      <dgm:prSet presAssocID="{894C135E-F046-4571-88BC-E3D2443429EB}" presName="childText" presStyleLbl="conFgAcc1" presStyleIdx="1" presStyleCnt="4" custScaleY="252224">
        <dgm:presLayoutVars>
          <dgm:bulletEnabled val="1"/>
        </dgm:presLayoutVars>
      </dgm:prSet>
      <dgm:spPr/>
    </dgm:pt>
    <dgm:pt modelId="{1D943C42-11F2-4A94-96B4-9389C3E3A7E7}" type="pres">
      <dgm:prSet presAssocID="{F84319FD-6409-4554-B979-11B2B4BA421E}" presName="spaceBetweenRectangles" presStyleCnt="0"/>
      <dgm:spPr/>
    </dgm:pt>
    <dgm:pt modelId="{CF79A2A6-6F8C-4C37-81F2-1F2242761697}" type="pres">
      <dgm:prSet presAssocID="{D820E41A-9943-4556-9333-6EDC5A904A99}" presName="parentLin" presStyleCnt="0"/>
      <dgm:spPr/>
    </dgm:pt>
    <dgm:pt modelId="{01E34FAC-01DF-471C-8410-4CA7ED36B266}" type="pres">
      <dgm:prSet presAssocID="{D820E41A-9943-4556-9333-6EDC5A904A99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B5EEC703-F1A2-498B-8DD6-733C39B7DC6F}" type="pres">
      <dgm:prSet presAssocID="{D820E41A-9943-4556-9333-6EDC5A904A99}" presName="parentText" presStyleLbl="node1" presStyleIdx="2" presStyleCnt="4" custScaleX="108626" custScaleY="65518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B59E69-C38F-4740-A166-5C62B2D92925}" type="pres">
      <dgm:prSet presAssocID="{D820E41A-9943-4556-9333-6EDC5A904A99}" presName="negativeSpace" presStyleCnt="0"/>
      <dgm:spPr/>
    </dgm:pt>
    <dgm:pt modelId="{EF5E775B-9AA3-49F1-8B69-1FBD43B50107}" type="pres">
      <dgm:prSet presAssocID="{D820E41A-9943-4556-9333-6EDC5A904A99}" presName="childText" presStyleLbl="conFgAcc1" presStyleIdx="2" presStyleCnt="4" custScaleY="267888">
        <dgm:presLayoutVars>
          <dgm:bulletEnabled val="1"/>
        </dgm:presLayoutVars>
      </dgm:prSet>
      <dgm:spPr/>
    </dgm:pt>
    <dgm:pt modelId="{91D129F6-5162-47DC-8832-112A68F9FDA7}" type="pres">
      <dgm:prSet presAssocID="{03173CE8-F6AF-45AE-83E1-28A9D8B84162}" presName="spaceBetweenRectangles" presStyleCnt="0"/>
      <dgm:spPr/>
    </dgm:pt>
    <dgm:pt modelId="{34CB10D4-9839-4F25-A30A-3E8291D09BBD}" type="pres">
      <dgm:prSet presAssocID="{33AF1E28-111F-47DD-9636-279CEAD0D325}" presName="parentLin" presStyleCnt="0"/>
      <dgm:spPr/>
    </dgm:pt>
    <dgm:pt modelId="{55F08AFF-78B9-4999-8750-9CD74CA4C5B3}" type="pres">
      <dgm:prSet presAssocID="{33AF1E28-111F-47DD-9636-279CEAD0D325}" presName="parentLeftMargin" presStyleLbl="node1" presStyleIdx="2" presStyleCnt="4" custScaleY="197348"/>
      <dgm:spPr/>
      <dgm:t>
        <a:bodyPr/>
        <a:lstStyle/>
        <a:p>
          <a:endParaRPr lang="ru-RU"/>
        </a:p>
      </dgm:t>
    </dgm:pt>
    <dgm:pt modelId="{E480DBDF-FDEC-43D6-BBA4-C0342DE44244}" type="pres">
      <dgm:prSet presAssocID="{33AF1E28-111F-47DD-9636-279CEAD0D325}" presName="parentText" presStyleLbl="node1" presStyleIdx="3" presStyleCnt="4" custScaleX="109705" custScaleY="59052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31C2FD-AC30-4668-B13B-3C8B8BBA7A33}" type="pres">
      <dgm:prSet presAssocID="{33AF1E28-111F-47DD-9636-279CEAD0D325}" presName="negativeSpace" presStyleCnt="0"/>
      <dgm:spPr/>
    </dgm:pt>
    <dgm:pt modelId="{9E68FABC-BBEE-44A8-9C78-78FCAFD9EEA9}" type="pres">
      <dgm:prSet presAssocID="{33AF1E28-111F-47DD-9636-279CEAD0D325}" presName="childText" presStyleLbl="conFgAcc1" presStyleIdx="3" presStyleCnt="4" custScaleY="220534">
        <dgm:presLayoutVars>
          <dgm:bulletEnabled val="1"/>
        </dgm:presLayoutVars>
      </dgm:prSet>
      <dgm:spPr/>
    </dgm:pt>
  </dgm:ptLst>
  <dgm:cxnLst>
    <dgm:cxn modelId="{13D513A5-41DF-465A-8AF3-F41922954C31}" srcId="{0B5A8FC8-34B2-4617-B6D9-0083F420985E}" destId="{D820E41A-9943-4556-9333-6EDC5A904A99}" srcOrd="2" destOrd="0" parTransId="{0A89E5C6-FD87-4EF2-B2D7-E204F13C3E15}" sibTransId="{03173CE8-F6AF-45AE-83E1-28A9D8B84162}"/>
    <dgm:cxn modelId="{CCBC4BDF-FCD0-42C6-8B98-BAADA4D03323}" type="presOf" srcId="{33AF1E28-111F-47DD-9636-279CEAD0D325}" destId="{E480DBDF-FDEC-43D6-BBA4-C0342DE44244}" srcOrd="1" destOrd="0" presId="urn:microsoft.com/office/officeart/2005/8/layout/list1"/>
    <dgm:cxn modelId="{8097F8C7-6535-4E49-8187-064893859514}" type="presOf" srcId="{894C135E-F046-4571-88BC-E3D2443429EB}" destId="{23A53FB6-81D7-45BE-B903-56050705D479}" srcOrd="0" destOrd="0" presId="urn:microsoft.com/office/officeart/2005/8/layout/list1"/>
    <dgm:cxn modelId="{998ABF7C-4E27-40AD-BA52-7C15AE7FDDC5}" srcId="{0B5A8FC8-34B2-4617-B6D9-0083F420985E}" destId="{894C135E-F046-4571-88BC-E3D2443429EB}" srcOrd="1" destOrd="0" parTransId="{7216D74A-E13C-490A-B302-A97C225BA99E}" sibTransId="{F84319FD-6409-4554-B979-11B2B4BA421E}"/>
    <dgm:cxn modelId="{929CFF52-95D8-4CD5-B11D-CDC69642BA66}" type="presOf" srcId="{0B5A8FC8-34B2-4617-B6D9-0083F420985E}" destId="{3180652B-5B58-4753-A952-B86DF61BA4D2}" srcOrd="0" destOrd="0" presId="urn:microsoft.com/office/officeart/2005/8/layout/list1"/>
    <dgm:cxn modelId="{2A2D430C-233B-4F79-8479-A614ED869CF7}" srcId="{0B5A8FC8-34B2-4617-B6D9-0083F420985E}" destId="{D1A01014-9D57-4072-958F-C26E77A66930}" srcOrd="0" destOrd="0" parTransId="{C0C44F6D-3D80-42EB-BF26-0490FE31AFEE}" sibTransId="{46BFF899-D7FC-4CBC-BA72-422A739BB4AB}"/>
    <dgm:cxn modelId="{303DFB6D-80DB-420F-8B08-DDB936500EDC}" type="presOf" srcId="{894C135E-F046-4571-88BC-E3D2443429EB}" destId="{DB45B323-3211-42AF-9493-1CC30C560ADD}" srcOrd="1" destOrd="0" presId="urn:microsoft.com/office/officeart/2005/8/layout/list1"/>
    <dgm:cxn modelId="{CE14C45F-881C-47D7-92CF-27EEC20E92EE}" type="presOf" srcId="{D820E41A-9943-4556-9333-6EDC5A904A99}" destId="{01E34FAC-01DF-471C-8410-4CA7ED36B266}" srcOrd="0" destOrd="0" presId="urn:microsoft.com/office/officeart/2005/8/layout/list1"/>
    <dgm:cxn modelId="{A26CFE73-28CE-45E7-98A5-15426ECFA26E}" srcId="{0B5A8FC8-34B2-4617-B6D9-0083F420985E}" destId="{33AF1E28-111F-47DD-9636-279CEAD0D325}" srcOrd="3" destOrd="0" parTransId="{1AAD23F6-6015-40DC-AFA5-1E1737F58325}" sibTransId="{52845D77-E3AB-4848-AF89-9548BACBAC3E}"/>
    <dgm:cxn modelId="{31FFBFDB-4027-4131-9048-E75EB453652C}" type="presOf" srcId="{D1A01014-9D57-4072-958F-C26E77A66930}" destId="{62C92237-B491-498E-82B0-D914D3B4A49D}" srcOrd="1" destOrd="0" presId="urn:microsoft.com/office/officeart/2005/8/layout/list1"/>
    <dgm:cxn modelId="{69AFC916-A798-48A3-A823-105E6F640AA5}" type="presOf" srcId="{D820E41A-9943-4556-9333-6EDC5A904A99}" destId="{B5EEC703-F1A2-498B-8DD6-733C39B7DC6F}" srcOrd="1" destOrd="0" presId="urn:microsoft.com/office/officeart/2005/8/layout/list1"/>
    <dgm:cxn modelId="{FEADAC5B-A71C-43E1-9A7D-C794ECB76870}" type="presOf" srcId="{D1A01014-9D57-4072-958F-C26E77A66930}" destId="{274DC612-757C-4033-B19E-11F69A53118A}" srcOrd="0" destOrd="0" presId="urn:microsoft.com/office/officeart/2005/8/layout/list1"/>
    <dgm:cxn modelId="{4BED603A-9A49-4239-8FD1-43A072C65772}" type="presOf" srcId="{33AF1E28-111F-47DD-9636-279CEAD0D325}" destId="{55F08AFF-78B9-4999-8750-9CD74CA4C5B3}" srcOrd="0" destOrd="0" presId="urn:microsoft.com/office/officeart/2005/8/layout/list1"/>
    <dgm:cxn modelId="{C028F986-57AD-4F52-AAF9-5DC663918564}" type="presParOf" srcId="{3180652B-5B58-4753-A952-B86DF61BA4D2}" destId="{20CD36AA-0D8B-49BE-905C-244560B68649}" srcOrd="0" destOrd="0" presId="urn:microsoft.com/office/officeart/2005/8/layout/list1"/>
    <dgm:cxn modelId="{78087B01-2F73-48AB-B0F7-0C0DBEA9CC0F}" type="presParOf" srcId="{20CD36AA-0D8B-49BE-905C-244560B68649}" destId="{274DC612-757C-4033-B19E-11F69A53118A}" srcOrd="0" destOrd="0" presId="urn:microsoft.com/office/officeart/2005/8/layout/list1"/>
    <dgm:cxn modelId="{1A3C4CAF-8430-486C-B403-3F0F1DC117EE}" type="presParOf" srcId="{20CD36AA-0D8B-49BE-905C-244560B68649}" destId="{62C92237-B491-498E-82B0-D914D3B4A49D}" srcOrd="1" destOrd="0" presId="urn:microsoft.com/office/officeart/2005/8/layout/list1"/>
    <dgm:cxn modelId="{E5730EFC-E0B0-4B52-8746-E1589F7DC332}" type="presParOf" srcId="{3180652B-5B58-4753-A952-B86DF61BA4D2}" destId="{EF5C6B6A-6124-4C02-8CE6-E9F8D5C72285}" srcOrd="1" destOrd="0" presId="urn:microsoft.com/office/officeart/2005/8/layout/list1"/>
    <dgm:cxn modelId="{F046C2E3-9F22-4767-90FC-B47D9E0E9A74}" type="presParOf" srcId="{3180652B-5B58-4753-A952-B86DF61BA4D2}" destId="{9F3D1209-4D58-4036-BD7E-7384E08776E6}" srcOrd="2" destOrd="0" presId="urn:microsoft.com/office/officeart/2005/8/layout/list1"/>
    <dgm:cxn modelId="{CB61F4E3-11EF-46E8-9372-9B312435C09F}" type="presParOf" srcId="{3180652B-5B58-4753-A952-B86DF61BA4D2}" destId="{E9FF6B44-AE70-4654-B272-41AE1051AEAF}" srcOrd="3" destOrd="0" presId="urn:microsoft.com/office/officeart/2005/8/layout/list1"/>
    <dgm:cxn modelId="{FF6C8E30-E857-4C53-853A-BE1C7B9FC22A}" type="presParOf" srcId="{3180652B-5B58-4753-A952-B86DF61BA4D2}" destId="{CFDC26BC-A882-45D0-AC55-2B4A5585525A}" srcOrd="4" destOrd="0" presId="urn:microsoft.com/office/officeart/2005/8/layout/list1"/>
    <dgm:cxn modelId="{7A934F31-E40B-47DE-9CE2-979CF89FB6B2}" type="presParOf" srcId="{CFDC26BC-A882-45D0-AC55-2B4A5585525A}" destId="{23A53FB6-81D7-45BE-B903-56050705D479}" srcOrd="0" destOrd="0" presId="urn:microsoft.com/office/officeart/2005/8/layout/list1"/>
    <dgm:cxn modelId="{BCE5A08B-B708-4775-BD31-2C28CF9C1B4A}" type="presParOf" srcId="{CFDC26BC-A882-45D0-AC55-2B4A5585525A}" destId="{DB45B323-3211-42AF-9493-1CC30C560ADD}" srcOrd="1" destOrd="0" presId="urn:microsoft.com/office/officeart/2005/8/layout/list1"/>
    <dgm:cxn modelId="{4536DA90-3C7E-4DE1-9E96-05817922FDB4}" type="presParOf" srcId="{3180652B-5B58-4753-A952-B86DF61BA4D2}" destId="{534B32FE-FA59-4344-A44E-D27CD224AD3A}" srcOrd="5" destOrd="0" presId="urn:microsoft.com/office/officeart/2005/8/layout/list1"/>
    <dgm:cxn modelId="{40AAB652-620C-47E7-8506-EECAFB1B941A}" type="presParOf" srcId="{3180652B-5B58-4753-A952-B86DF61BA4D2}" destId="{BC6BEEAE-276A-4A7B-8820-2B9196BE3A7B}" srcOrd="6" destOrd="0" presId="urn:microsoft.com/office/officeart/2005/8/layout/list1"/>
    <dgm:cxn modelId="{6E997A55-EB61-4472-A72E-531226D6BD82}" type="presParOf" srcId="{3180652B-5B58-4753-A952-B86DF61BA4D2}" destId="{1D943C42-11F2-4A94-96B4-9389C3E3A7E7}" srcOrd="7" destOrd="0" presId="urn:microsoft.com/office/officeart/2005/8/layout/list1"/>
    <dgm:cxn modelId="{99AB662E-0F73-4AD0-8627-390242FB2066}" type="presParOf" srcId="{3180652B-5B58-4753-A952-B86DF61BA4D2}" destId="{CF79A2A6-6F8C-4C37-81F2-1F2242761697}" srcOrd="8" destOrd="0" presId="urn:microsoft.com/office/officeart/2005/8/layout/list1"/>
    <dgm:cxn modelId="{9AD171CC-3A96-4A0F-BA44-F23C129E9CDF}" type="presParOf" srcId="{CF79A2A6-6F8C-4C37-81F2-1F2242761697}" destId="{01E34FAC-01DF-471C-8410-4CA7ED36B266}" srcOrd="0" destOrd="0" presId="urn:microsoft.com/office/officeart/2005/8/layout/list1"/>
    <dgm:cxn modelId="{413B0CB6-D047-4F9A-A0ED-003FE4007F26}" type="presParOf" srcId="{CF79A2A6-6F8C-4C37-81F2-1F2242761697}" destId="{B5EEC703-F1A2-498B-8DD6-733C39B7DC6F}" srcOrd="1" destOrd="0" presId="urn:microsoft.com/office/officeart/2005/8/layout/list1"/>
    <dgm:cxn modelId="{EAA4A39E-B2E6-4F6B-A843-96AA92413EF0}" type="presParOf" srcId="{3180652B-5B58-4753-A952-B86DF61BA4D2}" destId="{DBB59E69-C38F-4740-A166-5C62B2D92925}" srcOrd="9" destOrd="0" presId="urn:microsoft.com/office/officeart/2005/8/layout/list1"/>
    <dgm:cxn modelId="{AA000A34-8711-46FC-B8B7-D2A0AA919BF5}" type="presParOf" srcId="{3180652B-5B58-4753-A952-B86DF61BA4D2}" destId="{EF5E775B-9AA3-49F1-8B69-1FBD43B50107}" srcOrd="10" destOrd="0" presId="urn:microsoft.com/office/officeart/2005/8/layout/list1"/>
    <dgm:cxn modelId="{622B8ADC-EFCB-49DB-AE40-EF363EC85854}" type="presParOf" srcId="{3180652B-5B58-4753-A952-B86DF61BA4D2}" destId="{91D129F6-5162-47DC-8832-112A68F9FDA7}" srcOrd="11" destOrd="0" presId="urn:microsoft.com/office/officeart/2005/8/layout/list1"/>
    <dgm:cxn modelId="{5BC34A5E-C9CF-4F96-B0AF-1008231DB043}" type="presParOf" srcId="{3180652B-5B58-4753-A952-B86DF61BA4D2}" destId="{34CB10D4-9839-4F25-A30A-3E8291D09BBD}" srcOrd="12" destOrd="0" presId="urn:microsoft.com/office/officeart/2005/8/layout/list1"/>
    <dgm:cxn modelId="{214CABA2-E8CC-4143-BDD5-03604676899A}" type="presParOf" srcId="{34CB10D4-9839-4F25-A30A-3E8291D09BBD}" destId="{55F08AFF-78B9-4999-8750-9CD74CA4C5B3}" srcOrd="0" destOrd="0" presId="urn:microsoft.com/office/officeart/2005/8/layout/list1"/>
    <dgm:cxn modelId="{7FDF8B80-0EEA-4BEF-AFDB-2071A99EF829}" type="presParOf" srcId="{34CB10D4-9839-4F25-A30A-3E8291D09BBD}" destId="{E480DBDF-FDEC-43D6-BBA4-C0342DE44244}" srcOrd="1" destOrd="0" presId="urn:microsoft.com/office/officeart/2005/8/layout/list1"/>
    <dgm:cxn modelId="{99E9DF17-1037-445F-92D8-3D39ADD1DABB}" type="presParOf" srcId="{3180652B-5B58-4753-A952-B86DF61BA4D2}" destId="{A431C2FD-AC30-4668-B13B-3C8B8BBA7A33}" srcOrd="13" destOrd="0" presId="urn:microsoft.com/office/officeart/2005/8/layout/list1"/>
    <dgm:cxn modelId="{CF6BF604-C9B5-4C58-95D3-354E835707EB}" type="presParOf" srcId="{3180652B-5B58-4753-A952-B86DF61BA4D2}" destId="{9E68FABC-BBEE-44A8-9C78-78FCAFD9EEA9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5E78F6-058D-4E63-A054-422D804127EC}">
      <dsp:nvSpPr>
        <dsp:cNvPr id="0" name=""/>
        <dsp:cNvSpPr/>
      </dsp:nvSpPr>
      <dsp:spPr>
        <a:xfrm>
          <a:off x="0" y="327401"/>
          <a:ext cx="4664975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9EACF0E-7DC7-4A33-B3DA-85D5BDA7970A}">
      <dsp:nvSpPr>
        <dsp:cNvPr id="0" name=""/>
        <dsp:cNvSpPr/>
      </dsp:nvSpPr>
      <dsp:spPr>
        <a:xfrm>
          <a:off x="233248" y="17441"/>
          <a:ext cx="3654794" cy="619920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3427" tIns="0" rIns="12342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Внутридворовые площадки </a:t>
          </a:r>
          <a:r>
            <a:rPr lang="ru-RU" sz="1800" b="1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- 88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3510" y="47703"/>
        <a:ext cx="3594270" cy="559396"/>
      </dsp:txXfrm>
    </dsp:sp>
    <dsp:sp modelId="{046CF777-580F-4295-8D52-E350C7AE70B0}">
      <dsp:nvSpPr>
        <dsp:cNvPr id="0" name=""/>
        <dsp:cNvSpPr/>
      </dsp:nvSpPr>
      <dsp:spPr>
        <a:xfrm>
          <a:off x="0" y="1279961"/>
          <a:ext cx="4664975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825964F-97EC-429D-9E37-DC53D4847C0F}">
      <dsp:nvSpPr>
        <dsp:cNvPr id="0" name=""/>
        <dsp:cNvSpPr/>
      </dsp:nvSpPr>
      <dsp:spPr>
        <a:xfrm>
          <a:off x="233248" y="970001"/>
          <a:ext cx="3654761" cy="619920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3427" tIns="0" rIns="12342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Пришкольные стадионы -  20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3510" y="1000263"/>
        <a:ext cx="3594237" cy="559396"/>
      </dsp:txXfrm>
    </dsp:sp>
    <dsp:sp modelId="{8EB1D5AA-E670-4AE3-A49E-7A6917B6B2A5}">
      <dsp:nvSpPr>
        <dsp:cNvPr id="0" name=""/>
        <dsp:cNvSpPr/>
      </dsp:nvSpPr>
      <dsp:spPr>
        <a:xfrm>
          <a:off x="0" y="2232521"/>
          <a:ext cx="4664975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F5C89E9-E11F-4D13-8F68-528352471348}">
      <dsp:nvSpPr>
        <dsp:cNvPr id="0" name=""/>
        <dsp:cNvSpPr/>
      </dsp:nvSpPr>
      <dsp:spPr>
        <a:xfrm>
          <a:off x="233248" y="1922561"/>
          <a:ext cx="3654761" cy="619920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3427" tIns="0" rIns="12342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Парки, скверы - 4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3510" y="1952823"/>
        <a:ext cx="3594237" cy="5593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02CED1-90AE-4D70-93D1-01D46B86494D}">
      <dsp:nvSpPr>
        <dsp:cNvPr id="0" name=""/>
        <dsp:cNvSpPr/>
      </dsp:nvSpPr>
      <dsp:spPr>
        <a:xfrm rot="5400000">
          <a:off x="-157666" y="157666"/>
          <a:ext cx="1051109" cy="73577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 rot="-5400000">
        <a:off x="1" y="367887"/>
        <a:ext cx="735776" cy="315333"/>
      </dsp:txXfrm>
    </dsp:sp>
    <dsp:sp modelId="{A2B4E6D1-6C45-4E95-8F34-E0D7079E34BA}">
      <dsp:nvSpPr>
        <dsp:cNvPr id="0" name=""/>
        <dsp:cNvSpPr/>
      </dsp:nvSpPr>
      <dsp:spPr>
        <a:xfrm rot="5400000">
          <a:off x="2060921" y="-1342728"/>
          <a:ext cx="683221" cy="33686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latin typeface="Times New Roman" pitchFamily="18" charset="0"/>
              <a:cs typeface="Times New Roman" pitchFamily="18" charset="0"/>
            </a:rPr>
            <a:t>Суббота - 19.00</a:t>
          </a:r>
          <a:endParaRPr lang="ru-RU" sz="15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718192" y="33353"/>
        <a:ext cx="3335327" cy="616517"/>
      </dsp:txXfrm>
    </dsp:sp>
    <dsp:sp modelId="{31F5CA50-489A-4ED8-B684-62C71C49B7C0}">
      <dsp:nvSpPr>
        <dsp:cNvPr id="0" name=""/>
        <dsp:cNvSpPr/>
      </dsp:nvSpPr>
      <dsp:spPr>
        <a:xfrm rot="5400000">
          <a:off x="-157666" y="1004989"/>
          <a:ext cx="1051109" cy="735776"/>
        </a:xfrm>
        <a:prstGeom prst="chevron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 rot="-5400000">
        <a:off x="1" y="1215210"/>
        <a:ext cx="735776" cy="315333"/>
      </dsp:txXfrm>
    </dsp:sp>
    <dsp:sp modelId="{CB259313-71EC-4E8C-92CE-AD7D63D9D726}">
      <dsp:nvSpPr>
        <dsp:cNvPr id="0" name=""/>
        <dsp:cNvSpPr/>
      </dsp:nvSpPr>
      <dsp:spPr>
        <a:xfrm rot="5400000">
          <a:off x="2078505" y="-495406"/>
          <a:ext cx="683221" cy="33686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latin typeface="Times New Roman" pitchFamily="18" charset="0"/>
              <a:cs typeface="Times New Roman" pitchFamily="18" charset="0"/>
            </a:rPr>
            <a:t>Проводят специалисты ДЮСШ      № 20 и Воронежская региональная федерация ушу</a:t>
          </a:r>
          <a:endParaRPr lang="ru-RU" sz="15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735776" y="880675"/>
        <a:ext cx="3335327" cy="616517"/>
      </dsp:txXfrm>
    </dsp:sp>
    <dsp:sp modelId="{419A76FE-54A8-4528-AA9B-75E708E5D8FA}">
      <dsp:nvSpPr>
        <dsp:cNvPr id="0" name=""/>
        <dsp:cNvSpPr/>
      </dsp:nvSpPr>
      <dsp:spPr>
        <a:xfrm rot="5400000">
          <a:off x="-157666" y="1851033"/>
          <a:ext cx="1051109" cy="735776"/>
        </a:xfrm>
        <a:prstGeom prst="chevron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 rot="-5400000">
        <a:off x="1" y="2061254"/>
        <a:ext cx="735776" cy="315333"/>
      </dsp:txXfrm>
    </dsp:sp>
    <dsp:sp modelId="{D5E694F4-6C0A-43D3-8F0A-BC82CDAF02EF}">
      <dsp:nvSpPr>
        <dsp:cNvPr id="0" name=""/>
        <dsp:cNvSpPr/>
      </dsp:nvSpPr>
      <dsp:spPr>
        <a:xfrm rot="5400000">
          <a:off x="2078505" y="350637"/>
          <a:ext cx="683221" cy="33686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latin typeface="Times New Roman" pitchFamily="18" charset="0"/>
              <a:cs typeface="Times New Roman" pitchFamily="18" charset="0"/>
            </a:rPr>
            <a:t>Без ограничений по возрасту</a:t>
          </a:r>
          <a:endParaRPr lang="ru-RU" sz="15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735776" y="1726718"/>
        <a:ext cx="3335327" cy="6165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E07CC7-7E7A-4E86-8ACD-E0C2BC9B04EC}">
      <dsp:nvSpPr>
        <dsp:cNvPr id="0" name=""/>
        <dsp:cNvSpPr/>
      </dsp:nvSpPr>
      <dsp:spPr>
        <a:xfrm>
          <a:off x="-2631040" y="-405935"/>
          <a:ext cx="3140563" cy="3140563"/>
        </a:xfrm>
        <a:prstGeom prst="blockArc">
          <a:avLst>
            <a:gd name="adj1" fmla="val 18900000"/>
            <a:gd name="adj2" fmla="val 2700000"/>
            <a:gd name="adj3" fmla="val 688"/>
          </a:avLst>
        </a:prstGeom>
        <a:noFill/>
        <a:ln w="285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8A57DF-AE4B-4FA7-932A-55003046130E}">
      <dsp:nvSpPr>
        <dsp:cNvPr id="0" name=""/>
        <dsp:cNvSpPr/>
      </dsp:nvSpPr>
      <dsp:spPr>
        <a:xfrm>
          <a:off x="355358" y="257241"/>
          <a:ext cx="3494076" cy="465738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6968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Каждую субботу с 09:00</a:t>
          </a:r>
          <a:endParaRPr lang="ru-RU" sz="1600" b="1" i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55358" y="257241"/>
        <a:ext cx="3494076" cy="465738"/>
      </dsp:txXfrm>
    </dsp:sp>
    <dsp:sp modelId="{F79A2FB8-1C78-4172-B525-906C99E40232}">
      <dsp:nvSpPr>
        <dsp:cNvPr id="0" name=""/>
        <dsp:cNvSpPr/>
      </dsp:nvSpPr>
      <dsp:spPr>
        <a:xfrm>
          <a:off x="45475" y="208255"/>
          <a:ext cx="582173" cy="582173"/>
        </a:xfrm>
        <a:prstGeom prst="ellipse">
          <a:avLst/>
        </a:prstGeom>
        <a:solidFill>
          <a:schemeClr val="accent3"/>
        </a:solidFill>
        <a:ln w="508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</dsp:sp>
    <dsp:sp modelId="{AE67F92E-F94C-4743-8273-79CC97A5E2F9}">
      <dsp:nvSpPr>
        <dsp:cNvPr id="0" name=""/>
        <dsp:cNvSpPr/>
      </dsp:nvSpPr>
      <dsp:spPr>
        <a:xfrm>
          <a:off x="496875" y="931477"/>
          <a:ext cx="3324780" cy="465738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6968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Дистанция -  5 км 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6875" y="931477"/>
        <a:ext cx="3324780" cy="465738"/>
      </dsp:txXfrm>
    </dsp:sp>
    <dsp:sp modelId="{C1203191-CF93-4178-8095-79CE4FB276A1}">
      <dsp:nvSpPr>
        <dsp:cNvPr id="0" name=""/>
        <dsp:cNvSpPr/>
      </dsp:nvSpPr>
      <dsp:spPr>
        <a:xfrm>
          <a:off x="205788" y="873259"/>
          <a:ext cx="582173" cy="582173"/>
        </a:xfrm>
        <a:prstGeom prst="ellipse">
          <a:avLst/>
        </a:prstGeom>
        <a:solidFill>
          <a:schemeClr val="accent3"/>
        </a:solidFill>
        <a:ln w="508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</dsp:sp>
    <dsp:sp modelId="{4E235256-1246-4E39-9722-5D378092AF5F}">
      <dsp:nvSpPr>
        <dsp:cNvPr id="0" name=""/>
        <dsp:cNvSpPr/>
      </dsp:nvSpPr>
      <dsp:spPr>
        <a:xfrm>
          <a:off x="327579" y="1630085"/>
          <a:ext cx="3494076" cy="465738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6968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Возраст участников 10-80 лет 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27579" y="1630085"/>
        <a:ext cx="3494076" cy="465738"/>
      </dsp:txXfrm>
    </dsp:sp>
    <dsp:sp modelId="{A173D9B7-B564-4CE7-A497-74475E5E2812}">
      <dsp:nvSpPr>
        <dsp:cNvPr id="0" name=""/>
        <dsp:cNvSpPr/>
      </dsp:nvSpPr>
      <dsp:spPr>
        <a:xfrm>
          <a:off x="32400" y="1537112"/>
          <a:ext cx="582173" cy="582173"/>
        </a:xfrm>
        <a:prstGeom prst="ellipse">
          <a:avLst/>
        </a:prstGeom>
        <a:solidFill>
          <a:schemeClr val="accent3"/>
        </a:solidFill>
        <a:ln w="508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DAC391-757C-47AE-B3CD-3BC9F282F3C6}">
      <dsp:nvSpPr>
        <dsp:cNvPr id="0" name=""/>
        <dsp:cNvSpPr/>
      </dsp:nvSpPr>
      <dsp:spPr>
        <a:xfrm>
          <a:off x="0" y="578318"/>
          <a:ext cx="4963118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5193" tIns="333248" rIns="385193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578318"/>
        <a:ext cx="4963118" cy="403200"/>
      </dsp:txXfrm>
    </dsp:sp>
    <dsp:sp modelId="{76241FBA-0179-4891-9E81-05EB276915DD}">
      <dsp:nvSpPr>
        <dsp:cNvPr id="0" name=""/>
        <dsp:cNvSpPr/>
      </dsp:nvSpPr>
      <dsp:spPr>
        <a:xfrm>
          <a:off x="248155" y="330886"/>
          <a:ext cx="3474182" cy="4723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1316" tIns="0" rIns="131316" bIns="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Площадка парка «Алые паруса»</a:t>
          </a:r>
          <a:endParaRPr lang="ru-RU" sz="1600" b="1" kern="1200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1212" y="353943"/>
        <a:ext cx="3428068" cy="426206"/>
      </dsp:txXfrm>
    </dsp:sp>
    <dsp:sp modelId="{9A66432D-BB57-4235-8F58-DDABDD1EE176}">
      <dsp:nvSpPr>
        <dsp:cNvPr id="0" name=""/>
        <dsp:cNvSpPr/>
      </dsp:nvSpPr>
      <dsp:spPr>
        <a:xfrm>
          <a:off x="0" y="1292806"/>
          <a:ext cx="4963118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5193" tIns="333248" rIns="385193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292806"/>
        <a:ext cx="4963118" cy="403200"/>
      </dsp:txXfrm>
    </dsp:sp>
    <dsp:sp modelId="{0418365E-F07E-4DAB-8544-8DCD5E85C627}">
      <dsp:nvSpPr>
        <dsp:cNvPr id="0" name=""/>
        <dsp:cNvSpPr/>
      </dsp:nvSpPr>
      <dsp:spPr>
        <a:xfrm>
          <a:off x="248155" y="1056646"/>
          <a:ext cx="3474182" cy="4723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1316" tIns="0" rIns="13131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Площадка Центрального парка</a:t>
          </a:r>
          <a:r>
            <a:rPr lang="ru-RU" sz="1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1212" y="1079703"/>
        <a:ext cx="3428068" cy="426206"/>
      </dsp:txXfrm>
    </dsp:sp>
    <dsp:sp modelId="{E3F7EABD-F1EA-4C92-BCE0-3DE712B8E42A}">
      <dsp:nvSpPr>
        <dsp:cNvPr id="0" name=""/>
        <dsp:cNvSpPr/>
      </dsp:nvSpPr>
      <dsp:spPr>
        <a:xfrm>
          <a:off x="0" y="2018566"/>
          <a:ext cx="4963118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5193" tIns="333248" rIns="385193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018566"/>
        <a:ext cx="4963118" cy="403200"/>
      </dsp:txXfrm>
    </dsp:sp>
    <dsp:sp modelId="{B48B2D99-BC45-42D3-B4DB-0DCCF1398B6B}">
      <dsp:nvSpPr>
        <dsp:cNvPr id="0" name=""/>
        <dsp:cNvSpPr/>
      </dsp:nvSpPr>
      <dsp:spPr>
        <a:xfrm>
          <a:off x="248155" y="1782406"/>
          <a:ext cx="3474182" cy="4723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1316" tIns="0" rIns="13131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Площадка ТРЦ «Арена»</a:t>
          </a:r>
          <a:endParaRPr lang="ru-RU" sz="1600" b="1" i="0" kern="1200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1212" y="1805463"/>
        <a:ext cx="3428068" cy="426206"/>
      </dsp:txXfrm>
    </dsp:sp>
    <dsp:sp modelId="{F0D009D8-D16F-4533-AE1B-A400B3A69A44}">
      <dsp:nvSpPr>
        <dsp:cNvPr id="0" name=""/>
        <dsp:cNvSpPr/>
      </dsp:nvSpPr>
      <dsp:spPr>
        <a:xfrm>
          <a:off x="0" y="2744326"/>
          <a:ext cx="4963118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14DE0E-3D13-40E9-B428-001E3C85C305}">
      <dsp:nvSpPr>
        <dsp:cNvPr id="0" name=""/>
        <dsp:cNvSpPr/>
      </dsp:nvSpPr>
      <dsp:spPr>
        <a:xfrm>
          <a:off x="248155" y="2508166"/>
          <a:ext cx="3474182" cy="4723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1316" tIns="0" rIns="13131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Площадка СОК «</a:t>
          </a:r>
          <a:r>
            <a:rPr lang="ru-RU" sz="16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Олимпик</a:t>
          </a: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»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1212" y="2531223"/>
        <a:ext cx="3428068" cy="4262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73332B-8DE4-4380-8983-1BD468E4DE8B}">
      <dsp:nvSpPr>
        <dsp:cNvPr id="0" name=""/>
        <dsp:cNvSpPr/>
      </dsp:nvSpPr>
      <dsp:spPr>
        <a:xfrm>
          <a:off x="0" y="62705"/>
          <a:ext cx="3571361" cy="4680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Волейбол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846" y="85551"/>
        <a:ext cx="3525669" cy="422308"/>
      </dsp:txXfrm>
    </dsp:sp>
    <dsp:sp modelId="{C2D8A030-C37D-4B94-A70F-57C868C220D1}">
      <dsp:nvSpPr>
        <dsp:cNvPr id="0" name=""/>
        <dsp:cNvSpPr/>
      </dsp:nvSpPr>
      <dsp:spPr>
        <a:xfrm>
          <a:off x="0" y="602705"/>
          <a:ext cx="3571361" cy="468000"/>
        </a:xfrm>
        <a:prstGeom prst="roundRect">
          <a:avLst/>
        </a:prstGeom>
        <a:gradFill rotWithShape="0">
          <a:gsLst>
            <a:gs pos="0">
              <a:schemeClr val="accent2">
                <a:hueOff val="585190"/>
                <a:satOff val="-730"/>
                <a:lumOff val="172"/>
                <a:alphaOff val="0"/>
                <a:shade val="51000"/>
                <a:satMod val="130000"/>
              </a:schemeClr>
            </a:gs>
            <a:gs pos="80000">
              <a:schemeClr val="accent2">
                <a:hueOff val="585190"/>
                <a:satOff val="-730"/>
                <a:lumOff val="172"/>
                <a:alphaOff val="0"/>
                <a:shade val="93000"/>
                <a:satMod val="130000"/>
              </a:schemeClr>
            </a:gs>
            <a:gs pos="100000">
              <a:schemeClr val="accent2">
                <a:hueOff val="585190"/>
                <a:satOff val="-730"/>
                <a:lumOff val="17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Пляжный волейбол</a:t>
          </a:r>
          <a:r>
            <a:rPr lang="ru-RU" sz="1800" b="1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846" y="625551"/>
        <a:ext cx="3525669" cy="422308"/>
      </dsp:txXfrm>
    </dsp:sp>
    <dsp:sp modelId="{A062F921-4F20-469B-9963-05905AA812B8}">
      <dsp:nvSpPr>
        <dsp:cNvPr id="0" name=""/>
        <dsp:cNvSpPr/>
      </dsp:nvSpPr>
      <dsp:spPr>
        <a:xfrm>
          <a:off x="0" y="1142705"/>
          <a:ext cx="3571361" cy="468000"/>
        </a:xfrm>
        <a:prstGeom prst="roundRect">
          <a:avLst/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Бильярд</a:t>
          </a:r>
          <a:endParaRPr lang="ru-RU" sz="1800" b="1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846" y="1165551"/>
        <a:ext cx="3525669" cy="422308"/>
      </dsp:txXfrm>
    </dsp:sp>
    <dsp:sp modelId="{E98A7B0E-F797-43FC-BB91-8B27FAF6323F}">
      <dsp:nvSpPr>
        <dsp:cNvPr id="0" name=""/>
        <dsp:cNvSpPr/>
      </dsp:nvSpPr>
      <dsp:spPr>
        <a:xfrm>
          <a:off x="0" y="1682705"/>
          <a:ext cx="3571361" cy="468000"/>
        </a:xfrm>
        <a:prstGeom prst="roundRect">
          <a:avLst/>
        </a:prstGeom>
        <a:gradFill rotWithShape="0">
          <a:gsLst>
            <a:gs pos="0">
              <a:schemeClr val="accent2">
                <a:hueOff val="1755570"/>
                <a:satOff val="-2190"/>
                <a:lumOff val="515"/>
                <a:alphaOff val="0"/>
                <a:shade val="51000"/>
                <a:satMod val="130000"/>
              </a:schemeClr>
            </a:gs>
            <a:gs pos="80000">
              <a:schemeClr val="accent2">
                <a:hueOff val="1755570"/>
                <a:satOff val="-2190"/>
                <a:lumOff val="515"/>
                <a:alphaOff val="0"/>
                <a:shade val="93000"/>
                <a:satMod val="130000"/>
              </a:schemeClr>
            </a:gs>
            <a:gs pos="100000">
              <a:schemeClr val="accent2">
                <a:hueOff val="1755570"/>
                <a:satOff val="-2190"/>
                <a:lumOff val="5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Теннис настольный</a:t>
          </a:r>
          <a:endParaRPr lang="ru-RU" sz="1800" b="1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846" y="1705551"/>
        <a:ext cx="3525669" cy="422308"/>
      </dsp:txXfrm>
    </dsp:sp>
    <dsp:sp modelId="{71423188-D22A-4FC0-AF94-CB4581D9BC09}">
      <dsp:nvSpPr>
        <dsp:cNvPr id="0" name=""/>
        <dsp:cNvSpPr/>
      </dsp:nvSpPr>
      <dsp:spPr>
        <a:xfrm>
          <a:off x="0" y="2222705"/>
          <a:ext cx="3571361" cy="468000"/>
        </a:xfrm>
        <a:prstGeom prst="round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Футзал</a:t>
          </a:r>
          <a:endParaRPr lang="ru-RU" sz="1800" b="1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846" y="2245551"/>
        <a:ext cx="3525669" cy="422308"/>
      </dsp:txXfrm>
    </dsp:sp>
    <dsp:sp modelId="{021450BE-2D28-42C4-A2BE-4AFFA0920606}">
      <dsp:nvSpPr>
        <dsp:cNvPr id="0" name=""/>
        <dsp:cNvSpPr/>
      </dsp:nvSpPr>
      <dsp:spPr>
        <a:xfrm>
          <a:off x="0" y="2762705"/>
          <a:ext cx="3571361" cy="468000"/>
        </a:xfrm>
        <a:prstGeom prst="roundRect">
          <a:avLst/>
        </a:prstGeom>
        <a:gradFill rotWithShape="0">
          <a:gsLst>
            <a:gs pos="0">
              <a:schemeClr val="accent2">
                <a:hueOff val="2925949"/>
                <a:satOff val="-3649"/>
                <a:lumOff val="858"/>
                <a:alphaOff val="0"/>
                <a:shade val="51000"/>
                <a:satMod val="130000"/>
              </a:schemeClr>
            </a:gs>
            <a:gs pos="80000">
              <a:schemeClr val="accent2">
                <a:hueOff val="2925949"/>
                <a:satOff val="-3649"/>
                <a:lumOff val="858"/>
                <a:alphaOff val="0"/>
                <a:shade val="93000"/>
                <a:satMod val="130000"/>
              </a:schemeClr>
            </a:gs>
            <a:gs pos="100000">
              <a:schemeClr val="accent2">
                <a:hueOff val="2925949"/>
                <a:satOff val="-3649"/>
                <a:lumOff val="8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Большой теннис</a:t>
          </a:r>
          <a:endParaRPr lang="ru-RU" sz="1800" b="1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846" y="2785551"/>
        <a:ext cx="3525669" cy="422308"/>
      </dsp:txXfrm>
    </dsp:sp>
    <dsp:sp modelId="{EFA80730-D9B8-413E-99DF-12B64DB8E7F1}">
      <dsp:nvSpPr>
        <dsp:cNvPr id="0" name=""/>
        <dsp:cNvSpPr/>
      </dsp:nvSpPr>
      <dsp:spPr>
        <a:xfrm>
          <a:off x="0" y="3302705"/>
          <a:ext cx="3571361" cy="468000"/>
        </a:xfrm>
        <a:prstGeom prst="roundRect">
          <a:avLst/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39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Баскетбол 3</a:t>
          </a:r>
          <a:endParaRPr lang="ru-RU" sz="1800" b="1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846" y="3325551"/>
        <a:ext cx="3525669" cy="422308"/>
      </dsp:txXfrm>
    </dsp:sp>
    <dsp:sp modelId="{C5151838-1C10-49DB-92B9-719260132897}">
      <dsp:nvSpPr>
        <dsp:cNvPr id="0" name=""/>
        <dsp:cNvSpPr/>
      </dsp:nvSpPr>
      <dsp:spPr>
        <a:xfrm>
          <a:off x="0" y="3842705"/>
          <a:ext cx="3571361" cy="468000"/>
        </a:xfrm>
        <a:prstGeom prst="roundRect">
          <a:avLst/>
        </a:prstGeom>
        <a:gradFill rotWithShape="0">
          <a:gsLst>
            <a:gs pos="0">
              <a:schemeClr val="accent2">
                <a:hueOff val="4096329"/>
                <a:satOff val="-5109"/>
                <a:lumOff val="1201"/>
                <a:alphaOff val="0"/>
                <a:shade val="51000"/>
                <a:satMod val="130000"/>
              </a:schemeClr>
            </a:gs>
            <a:gs pos="80000">
              <a:schemeClr val="accent2">
                <a:hueOff val="4096329"/>
                <a:satOff val="-5109"/>
                <a:lumOff val="1201"/>
                <a:alphaOff val="0"/>
                <a:shade val="93000"/>
                <a:satMod val="130000"/>
              </a:schemeClr>
            </a:gs>
            <a:gs pos="100000">
              <a:schemeClr val="accent2">
                <a:hueOff val="4096329"/>
                <a:satOff val="-5109"/>
                <a:lumOff val="120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Стрельба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846" y="3865551"/>
        <a:ext cx="3525669" cy="422308"/>
      </dsp:txXfrm>
    </dsp:sp>
    <dsp:sp modelId="{0047C4B0-3821-4A01-B43B-C0BA7A054AE7}">
      <dsp:nvSpPr>
        <dsp:cNvPr id="0" name=""/>
        <dsp:cNvSpPr/>
      </dsp:nvSpPr>
      <dsp:spPr>
        <a:xfrm>
          <a:off x="0" y="4382705"/>
          <a:ext cx="3571361" cy="468000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Пейнтбол</a:t>
          </a:r>
          <a:endParaRPr lang="ru-RU" sz="1800" b="1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846" y="4405551"/>
        <a:ext cx="3525669" cy="42230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E07CC7-7E7A-4E86-8ACD-E0C2BC9B04EC}">
      <dsp:nvSpPr>
        <dsp:cNvPr id="0" name=""/>
        <dsp:cNvSpPr/>
      </dsp:nvSpPr>
      <dsp:spPr>
        <a:xfrm>
          <a:off x="-3353746" y="-515805"/>
          <a:ext cx="3999085" cy="3999085"/>
        </a:xfrm>
        <a:prstGeom prst="blockArc">
          <a:avLst>
            <a:gd name="adj1" fmla="val 18900000"/>
            <a:gd name="adj2" fmla="val 2700000"/>
            <a:gd name="adj3" fmla="val 540"/>
          </a:avLst>
        </a:prstGeom>
        <a:noFill/>
        <a:ln w="285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8A57DF-AE4B-4FA7-932A-55003046130E}">
      <dsp:nvSpPr>
        <dsp:cNvPr id="0" name=""/>
        <dsp:cNvSpPr/>
      </dsp:nvSpPr>
      <dsp:spPr>
        <a:xfrm>
          <a:off x="283212" y="185407"/>
          <a:ext cx="4239087" cy="37105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452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Фитнес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83212" y="185407"/>
        <a:ext cx="4239087" cy="371052"/>
      </dsp:txXfrm>
    </dsp:sp>
    <dsp:sp modelId="{F79A2FB8-1C78-4172-B525-906C99E40232}">
      <dsp:nvSpPr>
        <dsp:cNvPr id="0" name=""/>
        <dsp:cNvSpPr/>
      </dsp:nvSpPr>
      <dsp:spPr>
        <a:xfrm>
          <a:off x="51304" y="139026"/>
          <a:ext cx="463816" cy="463816"/>
        </a:xfrm>
        <a:prstGeom prst="ellipse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</dsp:sp>
    <dsp:sp modelId="{AE67F92E-F94C-4743-8273-79CC97A5E2F9}">
      <dsp:nvSpPr>
        <dsp:cNvPr id="0" name=""/>
        <dsp:cNvSpPr/>
      </dsp:nvSpPr>
      <dsp:spPr>
        <a:xfrm>
          <a:off x="549098" y="741809"/>
          <a:ext cx="3973201" cy="37105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452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Кроссфит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49098" y="741809"/>
        <a:ext cx="3973201" cy="371052"/>
      </dsp:txXfrm>
    </dsp:sp>
    <dsp:sp modelId="{C1203191-CF93-4178-8095-79CE4FB276A1}">
      <dsp:nvSpPr>
        <dsp:cNvPr id="0" name=""/>
        <dsp:cNvSpPr/>
      </dsp:nvSpPr>
      <dsp:spPr>
        <a:xfrm>
          <a:off x="317190" y="695427"/>
          <a:ext cx="463816" cy="463816"/>
        </a:xfrm>
        <a:prstGeom prst="ellipse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</dsp:sp>
    <dsp:sp modelId="{4E235256-1246-4E39-9722-5D378092AF5F}">
      <dsp:nvSpPr>
        <dsp:cNvPr id="0" name=""/>
        <dsp:cNvSpPr/>
      </dsp:nvSpPr>
      <dsp:spPr>
        <a:xfrm>
          <a:off x="630703" y="1298210"/>
          <a:ext cx="3891596" cy="37105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452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Воркаут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30703" y="1298210"/>
        <a:ext cx="3891596" cy="371052"/>
      </dsp:txXfrm>
    </dsp:sp>
    <dsp:sp modelId="{A173D9B7-B564-4CE7-A497-74475E5E2812}">
      <dsp:nvSpPr>
        <dsp:cNvPr id="0" name=""/>
        <dsp:cNvSpPr/>
      </dsp:nvSpPr>
      <dsp:spPr>
        <a:xfrm>
          <a:off x="395535" y="1224139"/>
          <a:ext cx="463816" cy="463816"/>
        </a:xfrm>
        <a:prstGeom prst="ellipse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</dsp:sp>
    <dsp:sp modelId="{61B16206-2486-43D6-9C5C-BFCBBDEE753D}">
      <dsp:nvSpPr>
        <dsp:cNvPr id="0" name=""/>
        <dsp:cNvSpPr/>
      </dsp:nvSpPr>
      <dsp:spPr>
        <a:xfrm>
          <a:off x="549098" y="1854611"/>
          <a:ext cx="3973201" cy="37105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452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ММА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49098" y="1854611"/>
        <a:ext cx="3973201" cy="371052"/>
      </dsp:txXfrm>
    </dsp:sp>
    <dsp:sp modelId="{892A48CA-8589-441D-940D-EAD0FCC78448}">
      <dsp:nvSpPr>
        <dsp:cNvPr id="0" name=""/>
        <dsp:cNvSpPr/>
      </dsp:nvSpPr>
      <dsp:spPr>
        <a:xfrm>
          <a:off x="317190" y="1808230"/>
          <a:ext cx="463816" cy="463816"/>
        </a:xfrm>
        <a:prstGeom prst="ellipse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</dsp:sp>
    <dsp:sp modelId="{A627D7BB-12B2-4E91-A1D8-8FA81B013B32}">
      <dsp:nvSpPr>
        <dsp:cNvPr id="0" name=""/>
        <dsp:cNvSpPr/>
      </dsp:nvSpPr>
      <dsp:spPr>
        <a:xfrm>
          <a:off x="283212" y="2411013"/>
          <a:ext cx="4239087" cy="37105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452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Детский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футбол и детская ОФП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83212" y="2411013"/>
        <a:ext cx="4239087" cy="371052"/>
      </dsp:txXfrm>
    </dsp:sp>
    <dsp:sp modelId="{EC99DFFA-890C-4D3C-8E61-3E23CE816FE1}">
      <dsp:nvSpPr>
        <dsp:cNvPr id="0" name=""/>
        <dsp:cNvSpPr/>
      </dsp:nvSpPr>
      <dsp:spPr>
        <a:xfrm>
          <a:off x="75738" y="2373611"/>
          <a:ext cx="463816" cy="463816"/>
        </a:xfrm>
        <a:prstGeom prst="ellipse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D1209-4D58-4036-BD7E-7384E08776E6}">
      <dsp:nvSpPr>
        <dsp:cNvPr id="0" name=""/>
        <dsp:cNvSpPr/>
      </dsp:nvSpPr>
      <dsp:spPr>
        <a:xfrm>
          <a:off x="0" y="952349"/>
          <a:ext cx="4244010" cy="34560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C92237-B491-498E-82B0-D914D3B4A49D}">
      <dsp:nvSpPr>
        <dsp:cNvPr id="0" name=""/>
        <dsp:cNvSpPr/>
      </dsp:nvSpPr>
      <dsp:spPr>
        <a:xfrm>
          <a:off x="230029" y="31911"/>
          <a:ext cx="3111938" cy="987960"/>
        </a:xfrm>
        <a:prstGeom prst="roundRect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12289" tIns="0" rIns="112289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Фестиваль  «Одна страна одна команда!»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8257" y="80139"/>
        <a:ext cx="3015482" cy="891504"/>
      </dsp:txXfrm>
    </dsp:sp>
    <dsp:sp modelId="{BC6BEEAE-276A-4A7B-8820-2B9196BE3A7B}">
      <dsp:nvSpPr>
        <dsp:cNvPr id="0" name=""/>
        <dsp:cNvSpPr/>
      </dsp:nvSpPr>
      <dsp:spPr>
        <a:xfrm>
          <a:off x="0" y="2252083"/>
          <a:ext cx="4244010" cy="31780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45B323-3211-42AF-9493-1CC30C560ADD}">
      <dsp:nvSpPr>
        <dsp:cNvPr id="0" name=""/>
        <dsp:cNvSpPr/>
      </dsp:nvSpPr>
      <dsp:spPr>
        <a:xfrm>
          <a:off x="211993" y="1324957"/>
          <a:ext cx="3145238" cy="1000925"/>
        </a:xfrm>
        <a:prstGeom prst="roundRect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12289" tIns="0" rIns="112289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Информационно-пропагандистская акция «Я </a:t>
          </a:r>
          <a:r>
            <a:rPr lang="ru-RU" sz="16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ГоТОв</a:t>
          </a: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!»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0854" y="1373818"/>
        <a:ext cx="3047516" cy="903203"/>
      </dsp:txXfrm>
    </dsp:sp>
    <dsp:sp modelId="{EF5E775B-9AA3-49F1-8B69-1FBD43B50107}">
      <dsp:nvSpPr>
        <dsp:cNvPr id="0" name=""/>
        <dsp:cNvSpPr/>
      </dsp:nvSpPr>
      <dsp:spPr>
        <a:xfrm>
          <a:off x="0" y="3490137"/>
          <a:ext cx="4244010" cy="33753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EEC703-F1A2-498B-8DD6-733C39B7DC6F}">
      <dsp:nvSpPr>
        <dsp:cNvPr id="0" name=""/>
        <dsp:cNvSpPr/>
      </dsp:nvSpPr>
      <dsp:spPr>
        <a:xfrm>
          <a:off x="211993" y="2596885"/>
          <a:ext cx="3223917" cy="967051"/>
        </a:xfrm>
        <a:prstGeom prst="roundRect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12289" tIns="0" rIns="112289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Спартакиады среди учащихся общеобразовательных учреждений, трудовых коллективов 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59201" y="2644093"/>
        <a:ext cx="3129501" cy="872635"/>
      </dsp:txXfrm>
    </dsp:sp>
    <dsp:sp modelId="{9E68FABC-BBEE-44A8-9C78-78FCAFD9EEA9}">
      <dsp:nvSpPr>
        <dsp:cNvPr id="0" name=""/>
        <dsp:cNvSpPr/>
      </dsp:nvSpPr>
      <dsp:spPr>
        <a:xfrm>
          <a:off x="0" y="4652489"/>
          <a:ext cx="4244010" cy="27787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80DBDF-FDEC-43D6-BBA4-C0342DE44244}">
      <dsp:nvSpPr>
        <dsp:cNvPr id="0" name=""/>
        <dsp:cNvSpPr/>
      </dsp:nvSpPr>
      <dsp:spPr>
        <a:xfrm>
          <a:off x="211993" y="3854676"/>
          <a:ext cx="3255941" cy="871613"/>
        </a:xfrm>
        <a:prstGeom prst="roundRect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12289" tIns="0" rIns="112289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Всероссийская акция «Отцовский патруль»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54542" y="3897225"/>
        <a:ext cx="3170843" cy="7865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0.54762</cdr:x>
      <cdr:y>0.1518</cdr:y>
    </cdr:from>
    <cdr:to>
      <cdr:x>0.72222</cdr:x>
      <cdr:y>0.29523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84276" y="395896"/>
          <a:ext cx="792073" cy="374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108</a:t>
          </a:r>
        </a:p>
        <a:p xmlns:a="http://schemas.openxmlformats.org/drawingml/2006/main">
          <a:pPr algn="ctr"/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0.76984</cdr:x>
      <cdr:y>0.09854</cdr:y>
    </cdr:from>
    <cdr:to>
      <cdr:x>0.89683</cdr:x>
      <cdr:y>0.20898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492388" y="256993"/>
          <a:ext cx="57606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112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0.72005</cdr:x>
      <cdr:y>0.49288</cdr:y>
    </cdr:from>
    <cdr:to>
      <cdr:x>0.91</cdr:x>
      <cdr:y>0.65023</cdr:y>
    </cdr:to>
    <cdr:sp macro="" textlink="">
      <cdr:nvSpPr>
        <cdr:cNvPr id="2" name="TextBox 26"/>
        <cdr:cNvSpPr txBox="1"/>
      </cdr:nvSpPr>
      <cdr:spPr>
        <a:xfrm xmlns:a="http://schemas.openxmlformats.org/drawingml/2006/main">
          <a:off x="4495738" y="1831703"/>
          <a:ext cx="1185981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План 2019 год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0.55695</cdr:x>
      <cdr:y>0.50301</cdr:y>
    </cdr:from>
    <cdr:to>
      <cdr:x>0.7469</cdr:x>
      <cdr:y>0.59411</cdr:y>
    </cdr:to>
    <cdr:sp macro="" textlink="">
      <cdr:nvSpPr>
        <cdr:cNvPr id="3" name="TextBox 25"/>
        <cdr:cNvSpPr txBox="1"/>
      </cdr:nvSpPr>
      <cdr:spPr>
        <a:xfrm xmlns:a="http://schemas.openxmlformats.org/drawingml/2006/main">
          <a:off x="3477393" y="1869336"/>
          <a:ext cx="1185981" cy="33855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2018 год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0.3836</cdr:x>
      <cdr:y>0.56413</cdr:y>
    </cdr:from>
    <cdr:to>
      <cdr:x>0.57355</cdr:x>
      <cdr:y>0.64695</cdr:y>
    </cdr:to>
    <cdr:sp macro="" textlink="">
      <cdr:nvSpPr>
        <cdr:cNvPr id="4" name="TextBox 24"/>
        <cdr:cNvSpPr txBox="1"/>
      </cdr:nvSpPr>
      <cdr:spPr>
        <a:xfrm xmlns:a="http://schemas.openxmlformats.org/drawingml/2006/main">
          <a:off x="2395082" y="2096489"/>
          <a:ext cx="1185985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2017 год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0.0636</cdr:x>
      <cdr:y>0.62628</cdr:y>
    </cdr:from>
    <cdr:to>
      <cdr:x>0.25355</cdr:x>
      <cdr:y>0.70909</cdr:y>
    </cdr:to>
    <cdr:sp macro="" textlink="">
      <cdr:nvSpPr>
        <cdr:cNvPr id="5" name="TextBox 24"/>
        <cdr:cNvSpPr txBox="1"/>
      </cdr:nvSpPr>
      <cdr:spPr>
        <a:xfrm xmlns:a="http://schemas.openxmlformats.org/drawingml/2006/main">
          <a:off x="397115" y="2327461"/>
          <a:ext cx="1185981" cy="30774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2015 год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0.22777</cdr:x>
      <cdr:y>0.56413</cdr:y>
    </cdr:from>
    <cdr:to>
      <cdr:x>0.41772</cdr:x>
      <cdr:y>0.64695</cdr:y>
    </cdr:to>
    <cdr:sp macro="" textlink="">
      <cdr:nvSpPr>
        <cdr:cNvPr id="6" name="TextBox 24"/>
        <cdr:cNvSpPr txBox="1"/>
      </cdr:nvSpPr>
      <cdr:spPr>
        <a:xfrm xmlns:a="http://schemas.openxmlformats.org/drawingml/2006/main">
          <a:off x="1422107" y="2096489"/>
          <a:ext cx="1185985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2016 год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4AB0B0-0E8C-4F9A-A365-26C1406E510B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2C251-F724-450F-9EC5-3CB9E00AA4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350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2C251-F724-450F-9EC5-3CB9E00AA429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16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52019-FD04-42BB-8A14-9DBA0034479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423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2C251-F724-450F-9EC5-3CB9E00AA429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471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1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6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2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28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04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81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57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3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09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EED6-894C-4773-914C-401BE6A15BE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D0733-FAB3-491A-AB26-98AFAF6653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908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D5EE-7EA2-4130-A702-AC1B65076FB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D0733-FAB3-491A-AB26-98AFAF6653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239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0F77B-1F40-472A-A330-095BF3F29D2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D0733-FAB3-491A-AB26-98AFAF6653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726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319A3-7588-49EE-8FD2-10D50C5F689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D0733-FAB3-491A-AB26-98AFAF6653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782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1" cy="1362075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1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623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5247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2871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049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811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574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336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0989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003C-548B-4D45-BCDF-08E0B5C7453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D0733-FAB3-491A-AB26-98AFAF6653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72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199" y="1600202"/>
            <a:ext cx="4038600" cy="4525963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1E3C-7C59-412D-882E-13E19F1BC43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D0733-FAB3-491A-AB26-98AFAF6653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296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6237" indent="0">
              <a:buNone/>
              <a:defRPr sz="2100" b="1"/>
            </a:lvl2pPr>
            <a:lvl3pPr marL="952473" indent="0">
              <a:buNone/>
              <a:defRPr sz="1900" b="1"/>
            </a:lvl3pPr>
            <a:lvl4pPr marL="1428710" indent="0">
              <a:buNone/>
              <a:defRPr sz="1700" b="1"/>
            </a:lvl4pPr>
            <a:lvl5pPr marL="1904947" indent="0">
              <a:buNone/>
              <a:defRPr sz="1700" b="1"/>
            </a:lvl5pPr>
            <a:lvl6pPr marL="2381183" indent="0">
              <a:buNone/>
              <a:defRPr sz="1700" b="1"/>
            </a:lvl6pPr>
            <a:lvl7pPr marL="2857420" indent="0">
              <a:buNone/>
              <a:defRPr sz="1700" b="1"/>
            </a:lvl7pPr>
            <a:lvl8pPr marL="3333657" indent="0">
              <a:buNone/>
              <a:defRPr sz="1700" b="1"/>
            </a:lvl8pPr>
            <a:lvl9pPr marL="3809893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6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6237" indent="0">
              <a:buNone/>
              <a:defRPr sz="2100" b="1"/>
            </a:lvl2pPr>
            <a:lvl3pPr marL="952473" indent="0">
              <a:buNone/>
              <a:defRPr sz="1900" b="1"/>
            </a:lvl3pPr>
            <a:lvl4pPr marL="1428710" indent="0">
              <a:buNone/>
              <a:defRPr sz="1700" b="1"/>
            </a:lvl4pPr>
            <a:lvl5pPr marL="1904947" indent="0">
              <a:buNone/>
              <a:defRPr sz="1700" b="1"/>
            </a:lvl5pPr>
            <a:lvl6pPr marL="2381183" indent="0">
              <a:buNone/>
              <a:defRPr sz="1700" b="1"/>
            </a:lvl6pPr>
            <a:lvl7pPr marL="2857420" indent="0">
              <a:buNone/>
              <a:defRPr sz="1700" b="1"/>
            </a:lvl7pPr>
            <a:lvl8pPr marL="3333657" indent="0">
              <a:buNone/>
              <a:defRPr sz="1700" b="1"/>
            </a:lvl8pPr>
            <a:lvl9pPr marL="3809893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6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A1631-E770-4A59-B06A-E66B7F40135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D0733-FAB3-491A-AB26-98AFAF6653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470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31244-CDE2-4E37-B5F8-2F66C2BB402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D0733-FAB3-491A-AB26-98AFAF6653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028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5E5EC-592A-4773-B7E1-DFBB83A91DC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D0733-FAB3-491A-AB26-98AFAF6653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82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116205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1" cy="5853113"/>
          </a:xfrm>
        </p:spPr>
        <p:txBody>
          <a:bodyPr/>
          <a:lstStyle>
            <a:lvl1pPr>
              <a:defRPr sz="3300"/>
            </a:lvl1pPr>
            <a:lvl2pPr>
              <a:defRPr sz="30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76237" indent="0">
              <a:buNone/>
              <a:defRPr sz="1300"/>
            </a:lvl2pPr>
            <a:lvl3pPr marL="952473" indent="0">
              <a:buNone/>
              <a:defRPr sz="1000"/>
            </a:lvl3pPr>
            <a:lvl4pPr marL="1428710" indent="0">
              <a:buNone/>
              <a:defRPr sz="900"/>
            </a:lvl4pPr>
            <a:lvl5pPr marL="1904947" indent="0">
              <a:buNone/>
              <a:defRPr sz="900"/>
            </a:lvl5pPr>
            <a:lvl6pPr marL="2381183" indent="0">
              <a:buNone/>
              <a:defRPr sz="900"/>
            </a:lvl6pPr>
            <a:lvl7pPr marL="2857420" indent="0">
              <a:buNone/>
              <a:defRPr sz="900"/>
            </a:lvl7pPr>
            <a:lvl8pPr marL="3333657" indent="0">
              <a:buNone/>
              <a:defRPr sz="900"/>
            </a:lvl8pPr>
            <a:lvl9pPr marL="380989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981B8-D4E3-4240-B43B-F251C4B8A88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D0733-FAB3-491A-AB26-98AFAF6653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081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300"/>
            </a:lvl1pPr>
            <a:lvl2pPr marL="476237" indent="0">
              <a:buNone/>
              <a:defRPr sz="3000"/>
            </a:lvl2pPr>
            <a:lvl3pPr marL="952473" indent="0">
              <a:buNone/>
              <a:defRPr sz="2500"/>
            </a:lvl3pPr>
            <a:lvl4pPr marL="1428710" indent="0">
              <a:buNone/>
              <a:defRPr sz="2100"/>
            </a:lvl4pPr>
            <a:lvl5pPr marL="1904947" indent="0">
              <a:buNone/>
              <a:defRPr sz="2100"/>
            </a:lvl5pPr>
            <a:lvl6pPr marL="2381183" indent="0">
              <a:buNone/>
              <a:defRPr sz="2100"/>
            </a:lvl6pPr>
            <a:lvl7pPr marL="2857420" indent="0">
              <a:buNone/>
              <a:defRPr sz="2100"/>
            </a:lvl7pPr>
            <a:lvl8pPr marL="3333657" indent="0">
              <a:buNone/>
              <a:defRPr sz="2100"/>
            </a:lvl8pPr>
            <a:lvl9pPr marL="3809893" indent="0">
              <a:buNone/>
              <a:defRPr sz="21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76237" indent="0">
              <a:buNone/>
              <a:defRPr sz="1300"/>
            </a:lvl2pPr>
            <a:lvl3pPr marL="952473" indent="0">
              <a:buNone/>
              <a:defRPr sz="1000"/>
            </a:lvl3pPr>
            <a:lvl4pPr marL="1428710" indent="0">
              <a:buNone/>
              <a:defRPr sz="900"/>
            </a:lvl4pPr>
            <a:lvl5pPr marL="1904947" indent="0">
              <a:buNone/>
              <a:defRPr sz="900"/>
            </a:lvl5pPr>
            <a:lvl6pPr marL="2381183" indent="0">
              <a:buNone/>
              <a:defRPr sz="900"/>
            </a:lvl6pPr>
            <a:lvl7pPr marL="2857420" indent="0">
              <a:buNone/>
              <a:defRPr sz="900"/>
            </a:lvl7pPr>
            <a:lvl8pPr marL="3333657" indent="0">
              <a:buNone/>
              <a:defRPr sz="900"/>
            </a:lvl8pPr>
            <a:lvl9pPr marL="380989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7FB96-0E85-406B-B072-EAB749E747B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D0733-FAB3-491A-AB26-98AFAF6653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252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lIns="95247" tIns="47624" rIns="95247" bIns="4762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2"/>
            <a:ext cx="8229600" cy="4525963"/>
          </a:xfrm>
          <a:prstGeom prst="rect">
            <a:avLst/>
          </a:prstGeom>
        </p:spPr>
        <p:txBody>
          <a:bodyPr vert="horz" lIns="95247" tIns="47624" rIns="95247" bIns="4762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5247" tIns="47624" rIns="95247" bIns="4762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2473"/>
            <a:fld id="{10AFAC2D-77AD-46FA-BC7C-A659D37668E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52473"/>
              <a:t>20.05.2019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5247" tIns="47624" rIns="95247" bIns="4762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2473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</p:spPr>
        <p:txBody>
          <a:bodyPr vert="horz" lIns="95247" tIns="47624" rIns="95247" bIns="4762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2473"/>
            <a:fld id="{35AD0733-FAB3-491A-AB26-98AFAF6653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52473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458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52473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7178" indent="-357178" algn="l" defTabSz="952473" rtl="0" eaLnBrk="1" latinLnBrk="0" hangingPunct="1">
        <a:spcBef>
          <a:spcPct val="20000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73885" indent="-297648" algn="l" defTabSz="952473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190592" indent="-238118" algn="l" defTabSz="9524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66828" indent="-238118" algn="l" defTabSz="952473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3065" indent="-238118" algn="l" defTabSz="952473" rtl="0" eaLnBrk="1" latinLnBrk="0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19302" indent="-238118" algn="l" defTabSz="9524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95538" indent="-238118" algn="l" defTabSz="9524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71775" indent="-238118" algn="l" defTabSz="9524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48012" indent="-238118" algn="l" defTabSz="9524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524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6237" algn="l" defTabSz="9524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73" algn="l" defTabSz="9524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710" algn="l" defTabSz="9524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04947" algn="l" defTabSz="9524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81183" algn="l" defTabSz="9524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57420" algn="l" defTabSz="9524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33657" algn="l" defTabSz="9524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09893" algn="l" defTabSz="9524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5.xml"/><Relationship Id="rId12" Type="http://schemas.openxmlformats.org/officeDocument/2006/relationships/image" Target="../media/image3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30.jpeg"/><Relationship Id="rId5" Type="http://schemas.openxmlformats.org/officeDocument/2006/relationships/diagramLayout" Target="../diagrams/layout5.xml"/><Relationship Id="rId10" Type="http://schemas.openxmlformats.org/officeDocument/2006/relationships/image" Target="../media/image29.jpeg"/><Relationship Id="rId4" Type="http://schemas.openxmlformats.org/officeDocument/2006/relationships/diagramData" Target="../diagrams/data5.xml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openxmlformats.org/officeDocument/2006/relationships/image" Target="../media/image40.jpeg"/><Relationship Id="rId3" Type="http://schemas.openxmlformats.org/officeDocument/2006/relationships/image" Target="../media/image36.jpeg"/><Relationship Id="rId7" Type="http://schemas.openxmlformats.org/officeDocument/2006/relationships/diagramColors" Target="../diagrams/colors6.xml"/><Relationship Id="rId12" Type="http://schemas.openxmlformats.org/officeDocument/2006/relationships/image" Target="../media/image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11" Type="http://schemas.microsoft.com/office/2007/relationships/hdphoto" Target="../media/hdphoto12.wdp"/><Relationship Id="rId5" Type="http://schemas.openxmlformats.org/officeDocument/2006/relationships/diagramLayout" Target="../diagrams/layout6.xml"/><Relationship Id="rId10" Type="http://schemas.openxmlformats.org/officeDocument/2006/relationships/image" Target="../media/image38.jpeg"/><Relationship Id="rId4" Type="http://schemas.openxmlformats.org/officeDocument/2006/relationships/diagramData" Target="../diagrams/data6.xml"/><Relationship Id="rId9" Type="http://schemas.openxmlformats.org/officeDocument/2006/relationships/image" Target="../media/image37.jpeg"/><Relationship Id="rId1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42.emf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10" Type="http://schemas.openxmlformats.org/officeDocument/2006/relationships/image" Target="../media/image44.png"/><Relationship Id="rId4" Type="http://schemas.openxmlformats.org/officeDocument/2006/relationships/diagramData" Target="../diagrams/data7.xml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6.jpeg"/><Relationship Id="rId4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5" Type="http://schemas.openxmlformats.org/officeDocument/2006/relationships/image" Target="../media/image4.png"/><Relationship Id="rId4" Type="http://schemas.openxmlformats.org/officeDocument/2006/relationships/image" Target="../media/image5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2.jpeg"/><Relationship Id="rId7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3.jpeg"/><Relationship Id="rId10" Type="http://schemas.openxmlformats.org/officeDocument/2006/relationships/image" Target="../media/image16.jpeg"/><Relationship Id="rId4" Type="http://schemas.microsoft.com/office/2007/relationships/hdphoto" Target="../media/hdphoto2.wdp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chart" Target="../charts/chart3.xml"/><Relationship Id="rId7" Type="http://schemas.openxmlformats.org/officeDocument/2006/relationships/diagramLayout" Target="../diagrams/layou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18.jpeg"/><Relationship Id="rId5" Type="http://schemas.microsoft.com/office/2007/relationships/hdphoto" Target="../media/hdphoto5.wdp"/><Relationship Id="rId10" Type="http://schemas.microsoft.com/office/2007/relationships/diagramDrawing" Target="../diagrams/drawing1.xml"/><Relationship Id="rId4" Type="http://schemas.openxmlformats.org/officeDocument/2006/relationships/image" Target="../media/image17.png"/><Relationship Id="rId9" Type="http://schemas.openxmlformats.org/officeDocument/2006/relationships/diagramColors" Target="../diagrams/colors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12" Type="http://schemas.microsoft.com/office/2007/relationships/hdphoto" Target="../media/hdphoto7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21.jpeg"/><Relationship Id="rId5" Type="http://schemas.openxmlformats.org/officeDocument/2006/relationships/diagramLayout" Target="../diagrams/layout2.xml"/><Relationship Id="rId10" Type="http://schemas.microsoft.com/office/2007/relationships/hdphoto" Target="../media/hdphoto6.wdp"/><Relationship Id="rId4" Type="http://schemas.openxmlformats.org/officeDocument/2006/relationships/diagramData" Target="../diagrams/data2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23.jpeg"/><Relationship Id="rId4" Type="http://schemas.openxmlformats.org/officeDocument/2006/relationships/diagramData" Target="../diagrams/data3.xml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hdphoto" Target="../media/hdphoto10.wdp"/><Relationship Id="rId3" Type="http://schemas.microsoft.com/office/2007/relationships/hdphoto" Target="../media/hdphoto8.wdp"/><Relationship Id="rId7" Type="http://schemas.openxmlformats.org/officeDocument/2006/relationships/diagramColors" Target="../diagrams/colors4.xml"/><Relationship Id="rId12" Type="http://schemas.openxmlformats.org/officeDocument/2006/relationships/image" Target="../media/image2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11" Type="http://schemas.microsoft.com/office/2007/relationships/hdphoto" Target="../media/hdphoto9.wdp"/><Relationship Id="rId5" Type="http://schemas.openxmlformats.org/officeDocument/2006/relationships/diagramLayout" Target="../diagrams/layout4.xml"/><Relationship Id="rId10" Type="http://schemas.openxmlformats.org/officeDocument/2006/relationships/image" Target="../media/image25.jpeg"/><Relationship Id="rId4" Type="http://schemas.openxmlformats.org/officeDocument/2006/relationships/diagramData" Target="../diagrams/data4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prezentacia-voronezh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357166"/>
            <a:ext cx="25717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200" b="1" i="1" dirty="0">
                <a:solidFill>
                  <a:schemeClr val="bg1"/>
                </a:solidFill>
                <a:latin typeface="Times New Roman" pitchFamily="18" charset="0"/>
              </a:rPr>
              <a:t>Администрация </a:t>
            </a:r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</a:rPr>
              <a:t>городского</a:t>
            </a:r>
          </a:p>
          <a:p>
            <a:pPr algn="ctr"/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1200" b="1" i="1" dirty="0">
                <a:solidFill>
                  <a:schemeClr val="bg1"/>
                </a:solidFill>
                <a:latin typeface="Times New Roman" pitchFamily="18" charset="0"/>
              </a:rPr>
              <a:t>округа  </a:t>
            </a:r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</a:rPr>
              <a:t>город </a:t>
            </a:r>
            <a:r>
              <a:rPr lang="ru-RU" sz="1200" b="1" i="1" dirty="0">
                <a:solidFill>
                  <a:schemeClr val="bg1"/>
                </a:solidFill>
                <a:latin typeface="Times New Roman" pitchFamily="18" charset="0"/>
              </a:rPr>
              <a:t>Воронеж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143636" y="357166"/>
            <a:ext cx="30003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</a:rPr>
              <a:t>Управление физической культуры и спорта</a:t>
            </a:r>
            <a:endParaRPr lang="ru-RU" sz="1200" b="1" i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928670"/>
            <a:ext cx="9144000" cy="5929330"/>
          </a:xfrm>
          <a:prstGeom prst="rect">
            <a:avLst/>
          </a:prstGeom>
          <a:blipFill dpi="0" rotWithShape="1">
            <a:blip r:embed="rId3" cstate="print">
              <a:alphaModFix amt="46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 физкультурно-оздоровительной  и спортивно-массовой работы с населением в летний 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43710"/>
            <a:ext cx="9144000" cy="214290"/>
          </a:xfrm>
          <a:prstGeom prst="rect">
            <a:avLst/>
          </a:prstGeom>
          <a:solidFill>
            <a:srgbClr val="44693B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542789" y="5857892"/>
            <a:ext cx="3298788" cy="73866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РУКОВОДИТЕЛЬ УПРАВЛЕНИЯ </a:t>
            </a:r>
          </a:p>
          <a:p>
            <a:pPr algn="ctr"/>
            <a:r>
              <a:rPr lang="ru-RU" sz="1400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ФИЗИЧЕСКОЙ КУЛЬТУРЫ И СПОРТА</a:t>
            </a:r>
          </a:p>
          <a:p>
            <a:pPr algn="ctr"/>
            <a:r>
              <a:rPr lang="ru-RU" sz="1400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БАХТИН </a:t>
            </a:r>
            <a:r>
              <a:rPr lang="ru-RU" sz="140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А.Ю.</a:t>
            </a:r>
            <a:endParaRPr lang="ru-RU" sz="140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WordArt 5"/>
          <p:cNvSpPr>
            <a:spLocks noChangeArrowheads="1" noChangeShapeType="1" noTextEdit="1"/>
          </p:cNvSpPr>
          <p:nvPr/>
        </p:nvSpPr>
        <p:spPr bwMode="auto">
          <a:xfrm>
            <a:off x="1000100" y="1844824"/>
            <a:ext cx="7244308" cy="24482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8"/>
              </a:avLst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600" b="1" kern="10" dirty="0" smtClean="0">
                <a:ln/>
                <a:solidFill>
                  <a:srgbClr val="C00000"/>
                </a:solidFill>
                <a:latin typeface="Impact"/>
              </a:rPr>
              <a:t> </a:t>
            </a:r>
            <a:r>
              <a:rPr lang="ru-RU" sz="3600" b="1" kern="10" dirty="0" smtClean="0">
                <a:ln/>
                <a:solidFill>
                  <a:srgbClr val="C00000"/>
                </a:solidFill>
                <a:latin typeface="Impact"/>
              </a:rPr>
              <a:t> </a:t>
            </a:r>
            <a:endParaRPr lang="ru-RU" sz="3600" b="1" kern="10" dirty="0">
              <a:ln/>
              <a:solidFill>
                <a:srgbClr val="C00000"/>
              </a:soli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56779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C:\Users\dfsemenov\Desktop\DSC_02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134" y="472106"/>
            <a:ext cx="2913034" cy="1936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-27379"/>
            <a:ext cx="9136582" cy="432043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5223" tIns="47613" rIns="95223" bIns="47613" rtlCol="0" anchor="ctr"/>
          <a:lstStyle/>
          <a:p>
            <a:pPr algn="ctr" defTabSz="952244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Лига корпоративных соревнований «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Без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галстуков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30446" y="-13691"/>
            <a:ext cx="285722" cy="418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Овал 8"/>
          <p:cNvSpPr/>
          <p:nvPr/>
        </p:nvSpPr>
        <p:spPr>
          <a:xfrm>
            <a:off x="8651866" y="6453336"/>
            <a:ext cx="484716" cy="28707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252536" y="98360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Соревнования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проводятся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по</a:t>
            </a:r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следующим видам спорта:</a:t>
            </a: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329272896"/>
              </p:ext>
            </p:extLst>
          </p:nvPr>
        </p:nvGraphicFramePr>
        <p:xfrm>
          <a:off x="156901" y="1654095"/>
          <a:ext cx="3571362" cy="4913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-37269" y="472106"/>
            <a:ext cx="3765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Участвуют 183 команды.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dfsemenov\Desktop\5c7cbbe491cb9_192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690" y="941177"/>
            <a:ext cx="2952328" cy="2083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dfsemenov\Desktop\5c4770e683f91_192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045" y="4668052"/>
            <a:ext cx="3380822" cy="2163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dfsemenov\Desktop\5c4227c1f05fd_192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360" y="3140968"/>
            <a:ext cx="2436759" cy="2733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dfsemenov\Desktop\ten_bol_2018_3_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015" y="2526103"/>
            <a:ext cx="3109064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27378"/>
            <a:ext cx="9136582" cy="57605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5223" tIns="47613" rIns="95223" bIns="47613" rtlCol="0" anchor="ctr"/>
          <a:lstStyle/>
          <a:p>
            <a:pPr algn="ctr" defTabSz="952244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«Центр уличного баскетбола»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89797" y="0"/>
            <a:ext cx="374728" cy="548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saryabykh\Desktop\1111111111111111\стр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4" r="13506"/>
          <a:stretch/>
        </p:blipFill>
        <p:spPr bwMode="auto">
          <a:xfrm>
            <a:off x="359748" y="764704"/>
            <a:ext cx="2390160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023137" y="580038"/>
            <a:ext cx="4566659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 проведения –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парк «Алые паруса»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dfsemenov\Desktop\Проекты\Баскет\GcU6Fnz2a5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52046"/>
            <a:ext cx="3063461" cy="20415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fsemenov\Desktop\Проекты\Баскет\3RHxVLekZ3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42913"/>
            <a:ext cx="3201185" cy="2067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dfsemenov\Desktop\Проекты\Баскет\_TOn1f16Ej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9" y="4489493"/>
            <a:ext cx="3376530" cy="22501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989492"/>
              </p:ext>
            </p:extLst>
          </p:nvPr>
        </p:nvGraphicFramePr>
        <p:xfrm>
          <a:off x="3866786" y="1439982"/>
          <a:ext cx="4941387" cy="547854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494279"/>
                <a:gridCol w="1976414"/>
                <a:gridCol w="1482138"/>
                <a:gridCol w="988556"/>
              </a:tblGrid>
              <a:tr h="4057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недели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</a:tr>
              <a:tr h="2028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Ghetto</a:t>
                      </a:r>
                      <a:r>
                        <a:rPr lang="en-US" sz="1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Basket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Июнь-сентябрь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</a:tr>
              <a:tr h="2028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Ghetto</a:t>
                      </a:r>
                      <a:r>
                        <a:rPr lang="en-US" sz="1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Basket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0" marR="0" indent="0" algn="ctr" defTabSz="95247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Июнь-сентябрь</a:t>
                      </a: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</a:tr>
              <a:tr h="2028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Ghetto</a:t>
                      </a:r>
                      <a:r>
                        <a:rPr lang="en-US" sz="1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Basket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0" marR="0" indent="0" algn="ctr" defTabSz="95247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Июнь-сентябрь</a:t>
                      </a: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</a:tr>
              <a:tr h="2028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Ghetto</a:t>
                      </a:r>
                      <a:r>
                        <a:rPr lang="en-US" sz="12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Basket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0" marR="0" indent="0" algn="ctr" defTabSz="95247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Июнь-сентябрь</a:t>
                      </a: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</a:tr>
              <a:tr h="2028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KFC Battle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01.06.2019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</a:tr>
              <a:tr h="2028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0" marR="0" indent="0" algn="l" defTabSz="95247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KFC Battle</a:t>
                      </a: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02.06.2019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</a:tr>
              <a:tr h="2028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0" marR="0" indent="0" algn="l" defTabSz="95247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KFC Battle</a:t>
                      </a: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08.06.2019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</a:tr>
              <a:tr h="2028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VRN 3x3 tour 1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09.06.2019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</a:tr>
              <a:tr h="2028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VRN 3x3 tour 2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12.06.2019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</a:tr>
              <a:tr h="2028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VRN 3x3 tour 3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15.06.2019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</a:tr>
              <a:tr h="2028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VRN 3x3 FINAL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30.06.2019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</a:tr>
              <a:tr h="2028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Sibur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CUP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22 - 23.06.2019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</a:tr>
              <a:tr h="2028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REDBULL REIGN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29.06.2019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</a:tr>
              <a:tr h="2028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VRN 3x3 Play OFF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30.06.2019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</a:tr>
              <a:tr h="2028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0" marR="0" indent="0" algn="l" defTabSz="95247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VRN 3x3 Play OFF</a:t>
                      </a: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06.07.2019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</a:tr>
              <a:tr h="2028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0" marR="0" indent="0" algn="l" defTabSz="95247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VRN 3x3 Play OFF</a:t>
                      </a: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13.07.2019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</a:tr>
              <a:tr h="2654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REDBULL REIGN FINAL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21.07.2019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</a:tr>
              <a:tr h="2654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0" marR="0" indent="0" algn="l" defTabSz="95247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REDBULL REIGN FINAL</a:t>
                      </a: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21.07.2019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</a:tr>
              <a:tr h="2654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0" marR="0" indent="0" algn="l" defTabSz="95247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REDBULL REIGN FINAL</a:t>
                      </a: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28.07.2019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</a:tr>
              <a:tr h="2654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0" marR="0" indent="0" algn="l" defTabSz="95247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REDBULL REIGN FINAL</a:t>
                      </a: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03.08.2019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</a:tr>
              <a:tr h="2028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Оранжевый мяч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10.08.2019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</a:tr>
              <a:tr h="2028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VYALTSEV CUP 3x3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17.08.2019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</a:tr>
              <a:tr h="2028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marL="0" marR="0" indent="0" algn="l" defTabSz="95247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VYALTSEV CUP 3x3</a:t>
                      </a: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24.08.2019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/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4054151" y="1002751"/>
            <a:ext cx="4566659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Календарь соревнований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8517207" y="6404216"/>
            <a:ext cx="619375" cy="358306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27379"/>
            <a:ext cx="9136582" cy="432043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5223" tIns="47613" rIns="95223" bIns="47613" rtlCol="0" anchor="ctr"/>
          <a:lstStyle/>
          <a:p>
            <a:pPr algn="ctr" defTabSz="952244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«Здравый смысл»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76456" y="1"/>
            <a:ext cx="288069" cy="421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Овал 8"/>
          <p:cNvSpPr/>
          <p:nvPr/>
        </p:nvSpPr>
        <p:spPr>
          <a:xfrm>
            <a:off x="8532440" y="6453336"/>
            <a:ext cx="611560" cy="332901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saryabykh\Desktop\1111111111111111\зд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8" r="16321"/>
          <a:stretch/>
        </p:blipFill>
        <p:spPr bwMode="auto">
          <a:xfrm>
            <a:off x="2319154" y="4217592"/>
            <a:ext cx="2536756" cy="1642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548680"/>
            <a:ext cx="4248472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 проведения –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парк «Южный»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257638543"/>
              </p:ext>
            </p:extLst>
          </p:nvPr>
        </p:nvGraphicFramePr>
        <p:xfrm>
          <a:off x="0" y="1328452"/>
          <a:ext cx="4560168" cy="2967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320063" y="977842"/>
            <a:ext cx="17027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Площадки: 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5988" y="5911600"/>
            <a:ext cx="4647568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Группа в социальной сети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ВКонтакте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- «Здравый смысл/Воронеж» (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//vk.com/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zs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_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voronezh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saryabykh\Desktop\6aBN-ioDgxU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" t="17327" r="12180" b="20323"/>
          <a:stretch/>
        </p:blipFill>
        <p:spPr bwMode="auto">
          <a:xfrm>
            <a:off x="4831432" y="431797"/>
            <a:ext cx="3747906" cy="1841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aryabykh\Desktop\AeOCLVzQ5Ow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0" r="15856"/>
          <a:stretch/>
        </p:blipFill>
        <p:spPr bwMode="auto">
          <a:xfrm>
            <a:off x="262469" y="4217592"/>
            <a:ext cx="1908212" cy="1573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dfsemenov\Desktop\Проекты\Здравый смысл\qucxxTcjpn0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780" y="7533456"/>
            <a:ext cx="6000044" cy="400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fsemenov\Desktop\Проекты\Здравый смысл\tstS49s4SNY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194" y="2348880"/>
            <a:ext cx="3079380" cy="2052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fsemenov\Desktop\Проекты\Здравый смысл\qucxxTcjpn0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116" y="4500295"/>
            <a:ext cx="3420386" cy="2178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9958" y="73934"/>
            <a:ext cx="4644748" cy="99508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Реализация комплекса ГТО на территории городского округа город Воронеж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125231" y="67421"/>
            <a:ext cx="2917845" cy="100811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52359"/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населения города в сдаче норм ГТО</a:t>
            </a:r>
          </a:p>
        </p:txBody>
      </p:sp>
      <p:sp>
        <p:nvSpPr>
          <p:cNvPr id="8" name="7-конечная звезда 7"/>
          <p:cNvSpPr/>
          <p:nvPr/>
        </p:nvSpPr>
        <p:spPr>
          <a:xfrm>
            <a:off x="6418728" y="1281253"/>
            <a:ext cx="1286001" cy="970260"/>
          </a:xfrm>
          <a:prstGeom prst="star7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37 331 чел.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7-конечная звезда 9"/>
          <p:cNvSpPr/>
          <p:nvPr/>
        </p:nvSpPr>
        <p:spPr>
          <a:xfrm>
            <a:off x="7738260" y="1268760"/>
            <a:ext cx="1244075" cy="995246"/>
          </a:xfrm>
          <a:prstGeom prst="star7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48 812 чел.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ятиугольник 13"/>
          <p:cNvSpPr/>
          <p:nvPr/>
        </p:nvSpPr>
        <p:spPr>
          <a:xfrm rot="16200000">
            <a:off x="6563866" y="2236379"/>
            <a:ext cx="982930" cy="968868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2018 год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3759" y="1215097"/>
            <a:ext cx="3279711" cy="53346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52359"/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ВФСК ГТО</a:t>
            </a: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73" y="3142781"/>
            <a:ext cx="2066093" cy="1764004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5898182" y="3573015"/>
            <a:ext cx="2867549" cy="89772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Численность населения, выполнившего нормативы  ВФСК «ГТО»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845113480"/>
              </p:ext>
            </p:extLst>
          </p:nvPr>
        </p:nvGraphicFramePr>
        <p:xfrm>
          <a:off x="39958" y="1889448"/>
          <a:ext cx="4244010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830861" y="4722119"/>
            <a:ext cx="815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10584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24351" y="4713410"/>
            <a:ext cx="815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14479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029521" y="4747150"/>
            <a:ext cx="815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21966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871366" y="6261732"/>
            <a:ext cx="815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2017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957328" y="6240954"/>
            <a:ext cx="815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2018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738260" y="6243351"/>
            <a:ext cx="1414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План на 2019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dfsemenov\Desktop\05.12.2017-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37" y="5028941"/>
            <a:ext cx="1175250" cy="120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dfsemenov\Desktop\05.12.2017-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613" y="5028942"/>
            <a:ext cx="1175250" cy="120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dfsemenov\Desktop\05.12.2017-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085" y="5046236"/>
            <a:ext cx="1175250" cy="120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9865"/>
            <a:ext cx="32861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7-конечная звезда 22"/>
          <p:cNvSpPr/>
          <p:nvPr/>
        </p:nvSpPr>
        <p:spPr>
          <a:xfrm>
            <a:off x="5111032" y="1293746"/>
            <a:ext cx="1286001" cy="970260"/>
          </a:xfrm>
          <a:prstGeom prst="star7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30 680 чел.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7-конечная звезда 23"/>
          <p:cNvSpPr/>
          <p:nvPr/>
        </p:nvSpPr>
        <p:spPr>
          <a:xfrm>
            <a:off x="3805273" y="1293746"/>
            <a:ext cx="1286001" cy="970260"/>
          </a:xfrm>
          <a:prstGeom prst="star7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2962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чел.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ятиугольник 24"/>
          <p:cNvSpPr/>
          <p:nvPr/>
        </p:nvSpPr>
        <p:spPr>
          <a:xfrm rot="16200000">
            <a:off x="5262567" y="2236380"/>
            <a:ext cx="982930" cy="968868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2017 год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ятиугольник 25"/>
          <p:cNvSpPr/>
          <p:nvPr/>
        </p:nvSpPr>
        <p:spPr>
          <a:xfrm rot="16200000">
            <a:off x="3956809" y="2236379"/>
            <a:ext cx="982930" cy="968868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2016 год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ятиугольник 31"/>
          <p:cNvSpPr/>
          <p:nvPr/>
        </p:nvSpPr>
        <p:spPr>
          <a:xfrm rot="16200000">
            <a:off x="7868832" y="2236380"/>
            <a:ext cx="982930" cy="968868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План на 2019 год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2" descr="C:\Users\dfsemenov\Desktop\05.12.2017-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929" y="5028942"/>
            <a:ext cx="1175250" cy="123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4738888" y="6250357"/>
            <a:ext cx="815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2016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38888" y="4747150"/>
            <a:ext cx="815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1683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8532440" y="6525099"/>
            <a:ext cx="611560" cy="332901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39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D0733-FAB3-491A-AB26-98AFAF6653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-27378"/>
            <a:ext cx="9136582" cy="57605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5223" tIns="47613" rIns="95223" bIns="47613" rtlCol="0" anchor="ctr"/>
          <a:lstStyle/>
          <a:p>
            <a:pPr algn="ctr" defTabSz="952244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«Отцовский патруль»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dfsemenov\Desktop\Воронеж спорт фото\Для Главы\Всероссийская акция Отцовский патруль. Мы ГоТОвы!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636" y="764704"/>
            <a:ext cx="4378794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dfsemenov\Desktop\Воронеж спорт фото\Для Главы\ZOcXzHdUw4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6" y="4096990"/>
            <a:ext cx="4441060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89797" y="0"/>
            <a:ext cx="374728" cy="548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C:\Users\dfsemenov\Desktop\Воронеж спорт фото\Фестиваль .Отцовский Патруль ГТО\02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59127"/>
            <a:ext cx="4089389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8532440" y="6525099"/>
            <a:ext cx="611560" cy="332901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92696"/>
            <a:ext cx="4638993" cy="64807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5223" tIns="47613" rIns="95223" bIns="47613" rtlCol="0" anchor="ctr"/>
          <a:lstStyle/>
          <a:p>
            <a:pPr algn="ctr" defTabSz="952244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Приняли активное участие </a:t>
            </a:r>
          </a:p>
          <a:p>
            <a:pPr algn="ctr" defTabSz="952244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907 человек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7221" y="1484784"/>
            <a:ext cx="3672408" cy="732421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5223" tIns="47613" rIns="95223" bIns="47613" rtlCol="0" anchor="ctr"/>
          <a:lstStyle/>
          <a:p>
            <a:pPr algn="ctr" defTabSz="952244"/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МБДОУ Детский сад №</a:t>
            </a:r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119,65170,169,145,123,195,58,72,117,34</a:t>
            </a:r>
            <a:endParaRPr lang="ru-RU" sz="1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87221" y="2348880"/>
            <a:ext cx="3672408" cy="784145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5223" tIns="47613" rIns="95223" bIns="47613" rtlCol="0" anchor="ctr"/>
          <a:lstStyle/>
          <a:p>
            <a:pPr algn="ctr" defTabSz="952244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СОШ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70,102,103</a:t>
            </a:r>
            <a:endParaRPr lang="ru-RU" sz="1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87221" y="3284984"/>
            <a:ext cx="3672408" cy="761986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5223" tIns="47613" rIns="95223" bIns="47613" rtlCol="0" anchor="ctr"/>
          <a:lstStyle/>
          <a:p>
            <a:pPr algn="ctr" defTabSz="952244"/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ГБУ ВО СШОР </a:t>
            </a:r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спортивной гимнастике имени Ю.Э. </a:t>
            </a:r>
            <a:r>
              <a:rPr lang="ru-RU" sz="1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Штукмана</a:t>
            </a:r>
            <a:endParaRPr lang="ru-RU" sz="1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24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4544" y="-21200"/>
            <a:ext cx="9122295" cy="59837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n w="1905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Показатели муниципальной программы «Развитие физической культуры и спорта</a:t>
            </a:r>
            <a:r>
              <a:rPr lang="ru-RU" sz="2000" b="1" i="1" dirty="0" smtClean="0">
                <a:ln w="1905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i="1" dirty="0">
              <a:ln w="1905"/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трелка вправо с вырезом 18"/>
          <p:cNvSpPr/>
          <p:nvPr/>
        </p:nvSpPr>
        <p:spPr>
          <a:xfrm rot="20225453">
            <a:off x="205167" y="3483490"/>
            <a:ext cx="1478539" cy="1120293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362529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трелка вправо с вырезом 19"/>
          <p:cNvSpPr/>
          <p:nvPr/>
        </p:nvSpPr>
        <p:spPr>
          <a:xfrm rot="20225453">
            <a:off x="1229923" y="2913796"/>
            <a:ext cx="1635251" cy="1288601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373932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трелка вправо с вырезом 20"/>
          <p:cNvSpPr/>
          <p:nvPr/>
        </p:nvSpPr>
        <p:spPr>
          <a:xfrm rot="20225453">
            <a:off x="2421318" y="2335276"/>
            <a:ext cx="1857761" cy="1371252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406810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трелка вправо с вырезом 21"/>
          <p:cNvSpPr/>
          <p:nvPr/>
        </p:nvSpPr>
        <p:spPr>
          <a:xfrm rot="20225453">
            <a:off x="3836733" y="1673348"/>
            <a:ext cx="1999926" cy="1437106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418808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20182690">
            <a:off x="208847" y="4515234"/>
            <a:ext cx="1185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2015 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20182690">
            <a:off x="1347785" y="4099685"/>
            <a:ext cx="1185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2016 год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 rot="20182690">
            <a:off x="2647766" y="3572019"/>
            <a:ext cx="1185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 год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 rot="20182690">
            <a:off x="4164261" y="2966626"/>
            <a:ext cx="1185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r>
              <a:rPr lang="ru-RU" dirty="0" smtClean="0"/>
              <a:t> год</a:t>
            </a:r>
            <a:endParaRPr lang="ru-RU" dirty="0"/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032" y="697424"/>
            <a:ext cx="1880329" cy="2262678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058" y="4888958"/>
            <a:ext cx="1779344" cy="201143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278" y="4859831"/>
            <a:ext cx="2289694" cy="2008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01289" y="100504"/>
            <a:ext cx="32555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184539" y="1052736"/>
            <a:ext cx="3317808" cy="116267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Численность населения, систематически занимающегося физической культурой и спортом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652120" y="3053143"/>
            <a:ext cx="3311944" cy="1239953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Удельный вес населения, систематически занимающегося физической культурой и спортом</a:t>
            </a:r>
          </a:p>
        </p:txBody>
      </p:sp>
      <p:sp>
        <p:nvSpPr>
          <p:cNvPr id="29" name="Овал 28"/>
          <p:cNvSpPr/>
          <p:nvPr/>
        </p:nvSpPr>
        <p:spPr>
          <a:xfrm>
            <a:off x="8473848" y="6381328"/>
            <a:ext cx="611560" cy="31025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Стрелка вправо с вырезом 29"/>
          <p:cNvSpPr/>
          <p:nvPr/>
        </p:nvSpPr>
        <p:spPr>
          <a:xfrm rot="20225453">
            <a:off x="5339494" y="988320"/>
            <a:ext cx="1999926" cy="1475948"/>
          </a:xfrm>
          <a:prstGeom prst="notch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423000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20182690">
            <a:off x="5625476" y="2230134"/>
            <a:ext cx="1185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на 2019 год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2922259963"/>
              </p:ext>
            </p:extLst>
          </p:nvPr>
        </p:nvGraphicFramePr>
        <p:xfrm>
          <a:off x="1304171" y="3693827"/>
          <a:ext cx="6243647" cy="3716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94986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dfsemenov\Desktop\Воронеж спорт фото\Для Главы\rNcMOb9KaE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82" y="4653136"/>
            <a:ext cx="3464266" cy="22048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D0733-FAB3-491A-AB26-98AFAF6653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9431" y="-18172"/>
            <a:ext cx="9136582" cy="548679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5223" tIns="47613" rIns="95223" bIns="47613" rtlCol="0" anchor="ctr"/>
          <a:lstStyle/>
          <a:p>
            <a:pPr algn="ctr" defTabSz="952359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физкультурно-массовой и спортивной работы с населением </a:t>
            </a:r>
          </a:p>
        </p:txBody>
      </p:sp>
      <p:pic>
        <p:nvPicPr>
          <p:cNvPr id="6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8761" y="8687"/>
            <a:ext cx="399259" cy="548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8552776" y="6453336"/>
            <a:ext cx="483720" cy="274896"/>
          </a:xfrm>
          <a:prstGeom prst="ellipse">
            <a:avLst/>
          </a:prstGeom>
          <a:solidFill>
            <a:srgbClr val="9BBB59">
              <a:lumMod val="60000"/>
              <a:lumOff val="40000"/>
            </a:srgbClr>
          </a:solidFill>
          <a:ln w="25400" cap="flat" cmpd="sng" algn="ctr">
            <a:solidFill>
              <a:srgbClr val="9BBB59">
                <a:lumMod val="40000"/>
                <a:lumOff val="6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 smtClean="0">
                <a:solidFill>
                  <a:sysClr val="windowText" lastClr="000000"/>
                </a:solidFill>
                <a:latin typeface="Calibri"/>
              </a:rPr>
              <a:t>1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13470" y="731096"/>
            <a:ext cx="4394556" cy="124911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проведение физкультурно-массовых и спортивных мероприятий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06396" y="2099281"/>
            <a:ext cx="4370570" cy="138401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поддержка проектов в сфере физической культуры и спорта, реализуемых общественными организациями и инициативными группами граждан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06396" y="3572350"/>
            <a:ext cx="4395871" cy="15135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внедрение Всероссийского физкультурно-спортивного комплекса «ГТО» </a:t>
            </a:r>
          </a:p>
        </p:txBody>
      </p:sp>
      <p:sp>
        <p:nvSpPr>
          <p:cNvPr id="7" name="Овал 6"/>
          <p:cNvSpPr/>
          <p:nvPr/>
        </p:nvSpPr>
        <p:spPr>
          <a:xfrm>
            <a:off x="322874" y="1103627"/>
            <a:ext cx="504056" cy="5040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285100" y="2539260"/>
            <a:ext cx="504056" cy="5040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7" name="Picture 3" descr="C:\Users\ayubaxtin\Desktop\FGVe4S-tMy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t="24342" r="-1" b="12622"/>
          <a:stretch/>
        </p:blipFill>
        <p:spPr bwMode="auto">
          <a:xfrm>
            <a:off x="794770" y="5187956"/>
            <a:ext cx="3960440" cy="1540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Овал 20"/>
          <p:cNvSpPr/>
          <p:nvPr/>
        </p:nvSpPr>
        <p:spPr>
          <a:xfrm>
            <a:off x="290714" y="4077072"/>
            <a:ext cx="504056" cy="5040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 descr="C:\Users\dfsemenov\Desktop\Воронеж спорт фото\Для Главы\DSC044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82" y="503354"/>
            <a:ext cx="3464266" cy="2035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dfsemenov\Desktop\Воронеж спорт фото\Для Главы\SSS_859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966" y="2499505"/>
            <a:ext cx="3635498" cy="22976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03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418" y="-56456"/>
            <a:ext cx="9136582" cy="692696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5223" tIns="47613" rIns="95223" bIns="47613" rtlCol="0" anchor="ctr"/>
          <a:lstStyle/>
          <a:p>
            <a:pPr algn="ctr" defTabSz="952359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Официальные спортивные и физкультурные мероприятия</a:t>
            </a:r>
          </a:p>
        </p:txBody>
      </p:sp>
      <p:pic>
        <p:nvPicPr>
          <p:cNvPr id="4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09612" y="1"/>
            <a:ext cx="47308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Овал 8"/>
          <p:cNvSpPr/>
          <p:nvPr/>
        </p:nvSpPr>
        <p:spPr>
          <a:xfrm>
            <a:off x="8639944" y="6569968"/>
            <a:ext cx="504056" cy="28803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graphicFrame>
        <p:nvGraphicFramePr>
          <p:cNvPr id="15" name="Объект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0826392"/>
              </p:ext>
            </p:extLst>
          </p:nvPr>
        </p:nvGraphicFramePr>
        <p:xfrm>
          <a:off x="4462529" y="3935606"/>
          <a:ext cx="4536505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Текст 12"/>
          <p:cNvSpPr txBox="1">
            <a:spLocks/>
          </p:cNvSpPr>
          <p:nvPr/>
        </p:nvSpPr>
        <p:spPr>
          <a:xfrm>
            <a:off x="4920116" y="3559905"/>
            <a:ext cx="3825752" cy="639762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357135" marR="0" lvl="0" indent="-357135" algn="ctr" defTabSz="95235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Количество участников</a:t>
            </a: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dfsemenov\Desktop\Воронеж спорт фото\Для Главы\Спортивная акция - Спорт для всех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709" y="1004620"/>
            <a:ext cx="4406990" cy="25437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dfsemenov\Desktop\Воронеж спорт фото\Для Главы\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78977"/>
            <a:ext cx="4099792" cy="27327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Объект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6720811"/>
              </p:ext>
            </p:extLst>
          </p:nvPr>
        </p:nvGraphicFramePr>
        <p:xfrm>
          <a:off x="0" y="1196752"/>
          <a:ext cx="4427984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71600" y="76470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мероприятий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68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D0733-FAB3-491A-AB26-98AFAF6653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7" name="Picture 3" descr="C:\Users\dfsemenov\Desktop\АЗИМУТ\АЗИМУ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10" y="1052736"/>
            <a:ext cx="4110795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fsemenov\Desktop\АЗИМУТ\АЗИМУТ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731" y="1036752"/>
            <a:ext cx="4283968" cy="27423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418" y="1"/>
            <a:ext cx="9136582" cy="548679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5223" tIns="47613" rIns="95223" bIns="47613" rtlCol="0" anchor="ctr"/>
          <a:lstStyle/>
          <a:p>
            <a:pPr algn="ctr" defTabSz="952359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Официальные спортивные и физкультурные мероприятия</a:t>
            </a:r>
          </a:p>
        </p:txBody>
      </p:sp>
      <p:pic>
        <p:nvPicPr>
          <p:cNvPr id="7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448" y="1"/>
            <a:ext cx="378251" cy="55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131840" y="667389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«Российский Азимут»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79712" y="3789040"/>
            <a:ext cx="4464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«Чемпионат России по ралли-кроссу»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8625540" y="6453336"/>
            <a:ext cx="518459" cy="305052"/>
          </a:xfrm>
          <a:prstGeom prst="ellipse">
            <a:avLst/>
          </a:prstGeom>
          <a:solidFill>
            <a:srgbClr val="9BBB59">
              <a:lumMod val="60000"/>
              <a:lumOff val="40000"/>
            </a:srgbClr>
          </a:solidFill>
          <a:ln w="25400" cap="flat" cmpd="sng" algn="ctr">
            <a:solidFill>
              <a:srgbClr val="9BBB59">
                <a:lumMod val="40000"/>
                <a:lumOff val="6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 smtClean="0">
                <a:solidFill>
                  <a:sysClr val="windowText" lastClr="000000"/>
                </a:solidFill>
                <a:latin typeface="Calibri"/>
              </a:rPr>
              <a:t>3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6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D0733-FAB3-491A-AB26-98AFAF6653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"/>
            <a:ext cx="9136582" cy="548679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5223" tIns="47613" rIns="95223" bIns="47613" rtlCol="0" anchor="ctr"/>
          <a:lstStyle/>
          <a:p>
            <a:pPr algn="ctr" defTabSz="952359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Спортивно-массовые мероприятия</a:t>
            </a:r>
          </a:p>
        </p:txBody>
      </p:sp>
      <p:pic>
        <p:nvPicPr>
          <p:cNvPr id="4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448" y="1"/>
            <a:ext cx="378251" cy="55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021762" y="603252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«Воронежский марафон»</a:t>
            </a: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/>
          </a:p>
        </p:txBody>
      </p:sp>
      <p:pic>
        <p:nvPicPr>
          <p:cNvPr id="3074" name="Picture 2" descr="C:\Users\dfsemenov\Desktop\f86089da4c2cfe3bbb78a025csmr-750x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879" y="1339917"/>
            <a:ext cx="2995418" cy="20811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12235" y="963240"/>
            <a:ext cx="2730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«Двор без наркотиков»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3495" y="593908"/>
            <a:ext cx="2730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«Зарница»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dfsemenov\Desktop\2529c3da49918dbf2dbfe95bed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63240"/>
            <a:ext cx="2999879" cy="22689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G_258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64357" y="3897164"/>
            <a:ext cx="4248472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 descr="C:\Users\dfsemenov\Desktop\Воронеж спорт фото\Петровская регата\IMG-20180915-WA024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928" y="3897164"/>
            <a:ext cx="4316771" cy="2880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432185" y="3409299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«Петровская регата»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2" descr="F:\Воронежский марафон 23 сентября\Y_SfRbDoYqw.jpg"/>
          <p:cNvPicPr>
            <a:picLocks noChangeAspect="1" noChangeArrowheads="1"/>
          </p:cNvPicPr>
          <p:nvPr/>
        </p:nvPicPr>
        <p:blipFill>
          <a:blip r:embed="rId10" cstate="print">
            <a:extLst/>
          </a:blip>
          <a:srcRect/>
          <a:stretch>
            <a:fillRect/>
          </a:stretch>
        </p:blipFill>
        <p:spPr bwMode="auto">
          <a:xfrm>
            <a:off x="5976961" y="963240"/>
            <a:ext cx="3170229" cy="2268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Овал 18"/>
          <p:cNvSpPr/>
          <p:nvPr/>
        </p:nvSpPr>
        <p:spPr>
          <a:xfrm>
            <a:off x="8431402" y="6493094"/>
            <a:ext cx="551297" cy="284166"/>
          </a:xfrm>
          <a:prstGeom prst="ellipse">
            <a:avLst/>
          </a:prstGeom>
          <a:solidFill>
            <a:srgbClr val="9BBB59">
              <a:lumMod val="60000"/>
              <a:lumOff val="40000"/>
            </a:srgbClr>
          </a:solidFill>
          <a:ln w="25400" cap="flat" cmpd="sng" algn="ctr">
            <a:solidFill>
              <a:srgbClr val="9BBB59">
                <a:lumMod val="40000"/>
                <a:lumOff val="6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 smtClean="0">
                <a:solidFill>
                  <a:sysClr val="windowText" lastClr="000000"/>
                </a:solidFill>
                <a:latin typeface="Calibri"/>
              </a:rPr>
              <a:t>4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16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27379"/>
            <a:ext cx="9136582" cy="57606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5223" tIns="47613" rIns="95223" bIns="47613" rtlCol="0" anchor="ctr"/>
          <a:lstStyle/>
          <a:p>
            <a:pPr algn="ctr" defTabSz="952244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«Спорт для всех»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1" y="0"/>
            <a:ext cx="434698" cy="597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067084443"/>
              </p:ext>
            </p:extLst>
          </p:nvPr>
        </p:nvGraphicFramePr>
        <p:xfrm>
          <a:off x="-72516" y="4195355"/>
          <a:ext cx="4536504" cy="2608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23528" y="3717032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Количество площадок, охваченных проектом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73513" y="4878082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66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8577253" y="6487407"/>
            <a:ext cx="526601" cy="356174"/>
          </a:xfrm>
          <a:prstGeom prst="ellipse">
            <a:avLst/>
          </a:prstGeom>
          <a:solidFill>
            <a:srgbClr val="9BBB59">
              <a:lumMod val="60000"/>
              <a:lumOff val="40000"/>
            </a:srgbClr>
          </a:solidFill>
          <a:ln w="25400" cap="flat" cmpd="sng" algn="ctr">
            <a:solidFill>
              <a:srgbClr val="9BBB59">
                <a:lumMod val="40000"/>
                <a:lumOff val="6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 smtClean="0">
                <a:solidFill>
                  <a:sysClr val="windowText" lastClr="000000"/>
                </a:solidFill>
                <a:latin typeface="Calibri"/>
              </a:rPr>
              <a:t>5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590861"/>
            <a:ext cx="4852614" cy="2912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3980572659"/>
              </p:ext>
            </p:extLst>
          </p:nvPr>
        </p:nvGraphicFramePr>
        <p:xfrm>
          <a:off x="4479024" y="860207"/>
          <a:ext cx="4664976" cy="2779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25441" y="5135706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34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75604"/>
            <a:ext cx="4104456" cy="27152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671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fsemenov\Desktop\Воронеж спорт фото\Для Главы\fg8drZVtOH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886" y="3818454"/>
            <a:ext cx="4659639" cy="2843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D0733-FAB3-491A-AB26-98AFAF6653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9431" y="8687"/>
            <a:ext cx="9136582" cy="548679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5223" tIns="47613" rIns="95223" bIns="47613" rtlCol="0" anchor="ctr"/>
          <a:lstStyle/>
          <a:p>
            <a:pPr algn="ctr" defTabSz="952359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«Китайская гимнастика»</a:t>
            </a:r>
          </a:p>
        </p:txBody>
      </p:sp>
      <p:pic>
        <p:nvPicPr>
          <p:cNvPr id="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8975" y="72008"/>
            <a:ext cx="32555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857844385"/>
              </p:ext>
            </p:extLst>
          </p:nvPr>
        </p:nvGraphicFramePr>
        <p:xfrm>
          <a:off x="179512" y="1484784"/>
          <a:ext cx="4104456" cy="2745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Овал 7"/>
          <p:cNvSpPr/>
          <p:nvPr/>
        </p:nvSpPr>
        <p:spPr>
          <a:xfrm>
            <a:off x="8524001" y="6499887"/>
            <a:ext cx="555497" cy="32394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616332"/>
            <a:ext cx="4002321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 проведения –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Открытая площадка перед дворцом спорта «Юбилейный»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dfsemenov\Desktop\Проекты\Китайская гимнастика\IMG-20190513-WA0010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860" y="804158"/>
            <a:ext cx="4415665" cy="2768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dfsemenov\Desktop\Проекты\Китайская гимнастика\IMG-20190513-WA001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66" y="4059028"/>
            <a:ext cx="3651490" cy="25742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38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D0733-FAB3-491A-AB26-98AFAF6653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18" y="-58705"/>
            <a:ext cx="9136582" cy="504051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5223" tIns="47613" rIns="95223" bIns="47613" rtlCol="0" anchor="ctr"/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Проект «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arkrunvoronezh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4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8975" y="1"/>
            <a:ext cx="32555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Овал 11"/>
          <p:cNvSpPr/>
          <p:nvPr/>
        </p:nvSpPr>
        <p:spPr>
          <a:xfrm>
            <a:off x="8516864" y="6463687"/>
            <a:ext cx="493338" cy="30873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749794" y="4619526"/>
            <a:ext cx="4320517" cy="122413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Вконтакте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r>
              <a:rPr lang="en-US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vk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/com/</a:t>
            </a:r>
            <a:r>
              <a:rPr lang="en-US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parkrunvoronezh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Сайт: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http://www.parkrun.ru/voronezhcentralpark/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>
              <a:solidFill>
                <a:schemeClr val="tx1"/>
              </a:solidFill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629429684"/>
              </p:ext>
            </p:extLst>
          </p:nvPr>
        </p:nvGraphicFramePr>
        <p:xfrm>
          <a:off x="179512" y="1211381"/>
          <a:ext cx="3849435" cy="23286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6960" y="561417"/>
            <a:ext cx="4396197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 проведения –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Центральный парк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558" y="930749"/>
            <a:ext cx="4588938" cy="3138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50" y="3721820"/>
            <a:ext cx="4380759" cy="30195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38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Documents and Settings\saryabykh\Рабочий стол\DSC054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9512" y="4071944"/>
            <a:ext cx="4176464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293702907"/>
              </p:ext>
            </p:extLst>
          </p:nvPr>
        </p:nvGraphicFramePr>
        <p:xfrm>
          <a:off x="42011" y="548679"/>
          <a:ext cx="4963118" cy="3478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0" y="-27379"/>
            <a:ext cx="9136582" cy="57605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5223" tIns="47613" rIns="95223" bIns="47613" rtlCol="0" anchor="ctr"/>
          <a:lstStyle/>
          <a:p>
            <a:pPr algn="ctr" defTabSz="952244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проект «Зарядка»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89797" y="0"/>
            <a:ext cx="374728" cy="548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Овал 10"/>
          <p:cNvSpPr/>
          <p:nvPr/>
        </p:nvSpPr>
        <p:spPr>
          <a:xfrm>
            <a:off x="8589797" y="6525344"/>
            <a:ext cx="513273" cy="25229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yubaxtin\Desktop\cR6W9jVKEZI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908" y="3915637"/>
            <a:ext cx="4083412" cy="27212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dfsemenov\Desktop\Проекты\6v71O0XPjYY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36712"/>
            <a:ext cx="3996709" cy="2744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71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51000">
              <a:schemeClr val="accent1">
                <a:tint val="50000"/>
                <a:satMod val="300000"/>
              </a:schemeClr>
            </a:gs>
            <a:gs pos="7000">
              <a:schemeClr val="accent1">
                <a:tint val="37000"/>
                <a:satMod val="300000"/>
                <a:lumMod val="41000"/>
                <a:lumOff val="59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0"/>
          <a:tileRect/>
        </a:gradFill>
        <a:effectLst>
          <a:outerShdw blurRad="965200" dist="20000" dir="5400000" sx="79000" sy="79000" rotWithShape="0">
            <a:srgbClr val="000000">
              <a:alpha val="11000"/>
            </a:srgbClr>
          </a:outerShdw>
          <a:reflection blurRad="6350" stA="52000" endA="300" endPos="35000" dir="5400000" sy="-100000" algn="bl" rotWithShape="0"/>
          <a:softEdge rad="12700"/>
        </a:effectLst>
      </a:spPr>
      <a:bodyPr rtlCol="0" anchor="ctr"/>
      <a:lstStyle>
        <a:defPPr algn="ctr">
          <a:defRPr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3998</TotalTime>
  <Words>652</Words>
  <Application>Microsoft Office PowerPoint</Application>
  <PresentationFormat>Экран (4:3)</PresentationFormat>
  <Paragraphs>256</Paragraphs>
  <Slides>15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Voronezh cityhall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«»</dc:title>
  <dc:creator>saryabykh</dc:creator>
  <cp:lastModifiedBy>Мамонова Д.А.</cp:lastModifiedBy>
  <cp:revision>287</cp:revision>
  <dcterms:created xsi:type="dcterms:W3CDTF">2016-10-06T13:15:27Z</dcterms:created>
  <dcterms:modified xsi:type="dcterms:W3CDTF">2019-05-20T13:02:00Z</dcterms:modified>
</cp:coreProperties>
</file>