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31.jpg" ContentType="image/jpeg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9.jpg" ContentType="image/jpeg"/>
  <Override PartName="/ppt/media/image41.jpg" ContentType="image/jpeg"/>
  <Override PartName="/ppt/media/image43.jpg" ContentType="image/jpeg"/>
  <Override PartName="/ppt/media/image45.jpg" ContentType="image/jpeg"/>
  <Override PartName="/ppt/media/image46.jpg" ContentType="image/jpeg"/>
  <Override PartName="/ppt/media/image47.jpg" ContentType="image/jpeg"/>
  <Override PartName="/ppt/notesSlides/notesSlide4.xml" ContentType="application/vnd.openxmlformats-officedocument.presentationml.notesSlide+xml"/>
  <Override PartName="/ppt/media/image48.jpg" ContentType="image/jpeg"/>
  <Override PartName="/ppt/media/image50.jpg" ContentType="image/jpeg"/>
  <Override PartName="/ppt/media/image51.jpg" ContentType="image/jpeg"/>
  <Override PartName="/ppt/notesSlides/notesSlide5.xml" ContentType="application/vnd.openxmlformats-officedocument.presentationml.notesSlide+xml"/>
  <Override PartName="/ppt/media/image52.JPG" ContentType="image/jpeg"/>
  <Override PartName="/ppt/media/image5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48" r:id="rId5"/>
    <p:sldMasterId id="2147483676" r:id="rId6"/>
  </p:sldMasterIdLst>
  <p:notesMasterIdLst>
    <p:notesMasterId r:id="rId16"/>
  </p:notesMasterIdLst>
  <p:handoutMasterIdLst>
    <p:handoutMasterId r:id="rId17"/>
  </p:handoutMasterIdLst>
  <p:sldIdLst>
    <p:sldId id="459" r:id="rId7"/>
    <p:sldId id="503" r:id="rId8"/>
    <p:sldId id="483" r:id="rId9"/>
    <p:sldId id="484" r:id="rId10"/>
    <p:sldId id="485" r:id="rId11"/>
    <p:sldId id="505" r:id="rId12"/>
    <p:sldId id="506" r:id="rId13"/>
    <p:sldId id="502" r:id="rId14"/>
    <p:sldId id="504" r:id="rId15"/>
  </p:sldIdLst>
  <p:sldSz cx="20104100" cy="11309350"/>
  <p:notesSz cx="9926638" cy="6797675"/>
  <p:embeddedFontLst>
    <p:embeddedFont>
      <p:font typeface="Arial Narrow" panose="020B060602020203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oboto Condensed" pitchFamily="2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Olga Nikolaeva" initials="ON" lastIdx="1" clrIdx="6">
    <p:extLst>
      <p:ext uri="{19B8F6BF-5375-455C-9EA6-DF929625EA0E}">
        <p15:presenceInfo xmlns:p15="http://schemas.microsoft.com/office/powerpoint/2012/main" userId="S-1-5-21-1010984128-1331804826-3892594484-17250" providerId="AD"/>
      </p:ext>
    </p:extLst>
  </p:cmAuthor>
  <p:cmAuthor id="1" name="Arina Vasilieva" initials="AV" lastIdx="23" clrIdx="0">
    <p:extLst>
      <p:ext uri="{19B8F6BF-5375-455C-9EA6-DF929625EA0E}">
        <p15:presenceInfo xmlns:p15="http://schemas.microsoft.com/office/powerpoint/2012/main" userId="S-1-5-21-1010984128-1331804826-3892594484-14261" providerId="AD"/>
      </p:ext>
    </p:extLst>
  </p:cmAuthor>
  <p:cmAuthor id="8" name="Lenar Rakhmatullin" initials="LR" lastIdx="3" clrIdx="7">
    <p:extLst>
      <p:ext uri="{19B8F6BF-5375-455C-9EA6-DF929625EA0E}">
        <p15:presenceInfo xmlns:p15="http://schemas.microsoft.com/office/powerpoint/2012/main" userId="S-1-5-21-1010984128-1331804826-3892594484-1571" providerId="AD"/>
      </p:ext>
    </p:extLst>
  </p:cmAuthor>
  <p:cmAuthor id="2" name="Alisa Ermolaeva" initials="AE" lastIdx="14" clrIdx="1">
    <p:extLst>
      <p:ext uri="{19B8F6BF-5375-455C-9EA6-DF929625EA0E}">
        <p15:presenceInfo xmlns:p15="http://schemas.microsoft.com/office/powerpoint/2012/main" userId="S-1-5-21-1010984128-1331804826-3892594484-14266" providerId="AD"/>
      </p:ext>
    </p:extLst>
  </p:cmAuthor>
  <p:cmAuthor id="9" name="Dmitry Kashtanov" initials="DK" lastIdx="4" clrIdx="8">
    <p:extLst>
      <p:ext uri="{19B8F6BF-5375-455C-9EA6-DF929625EA0E}">
        <p15:presenceInfo xmlns:p15="http://schemas.microsoft.com/office/powerpoint/2012/main" userId="S-1-5-21-1010984128-1331804826-3892594484-2180" providerId="AD"/>
      </p:ext>
    </p:extLst>
  </p:cmAuthor>
  <p:cmAuthor id="3" name="Daliya Ilyasova" initials="DI" lastIdx="3" clrIdx="2">
    <p:extLst>
      <p:ext uri="{19B8F6BF-5375-455C-9EA6-DF929625EA0E}">
        <p15:presenceInfo xmlns:p15="http://schemas.microsoft.com/office/powerpoint/2012/main" userId="S-1-5-21-1010984128-1331804826-3892594484-13348" providerId="AD"/>
      </p:ext>
    </p:extLst>
  </p:cmAuthor>
  <p:cmAuthor id="10" name="Tatiana Kovalchuk" initials="TK" lastIdx="2" clrIdx="9">
    <p:extLst>
      <p:ext uri="{19B8F6BF-5375-455C-9EA6-DF929625EA0E}">
        <p15:presenceInfo xmlns:p15="http://schemas.microsoft.com/office/powerpoint/2012/main" userId="S-1-5-21-1010984128-1331804826-3892594484-1196" providerId="AD"/>
      </p:ext>
    </p:extLst>
  </p:cmAuthor>
  <p:cmAuthor id="4" name="Natalya Zheltova" initials="NZ" lastIdx="38" clrIdx="3">
    <p:extLst>
      <p:ext uri="{19B8F6BF-5375-455C-9EA6-DF929625EA0E}">
        <p15:presenceInfo xmlns:p15="http://schemas.microsoft.com/office/powerpoint/2012/main" userId="S-1-5-21-1010984128-1331804826-3892594484-19809" providerId="AD"/>
      </p:ext>
    </p:extLst>
  </p:cmAuthor>
  <p:cmAuthor id="11" name="Alfia Mukhamedova" initials="AM" lastIdx="6" clrIdx="10">
    <p:extLst>
      <p:ext uri="{19B8F6BF-5375-455C-9EA6-DF929625EA0E}">
        <p15:presenceInfo xmlns:p15="http://schemas.microsoft.com/office/powerpoint/2012/main" userId="S-1-5-21-1010984128-1331804826-3892594484-4883" providerId="AD"/>
      </p:ext>
    </p:extLst>
  </p:cmAuthor>
  <p:cmAuthor id="5" name="Renata Abaidullina" initials="RA" lastIdx="13" clrIdx="4">
    <p:extLst>
      <p:ext uri="{19B8F6BF-5375-455C-9EA6-DF929625EA0E}">
        <p15:presenceInfo xmlns:p15="http://schemas.microsoft.com/office/powerpoint/2012/main" userId="S-1-5-21-1010984128-1331804826-3892594484-22073" providerId="AD"/>
      </p:ext>
    </p:extLst>
  </p:cmAuthor>
  <p:cmAuthor id="6" name="Diana Kolesnikova" initials="DK" lastIdx="74" clrIdx="5">
    <p:extLst>
      <p:ext uri="{19B8F6BF-5375-455C-9EA6-DF929625EA0E}">
        <p15:presenceInfo xmlns:p15="http://schemas.microsoft.com/office/powerpoint/2012/main" userId="S-1-5-21-1010984128-1331804826-3892594484-175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B3C2"/>
    <a:srgbClr val="7BBFD2"/>
    <a:srgbClr val="6BB4C7"/>
    <a:srgbClr val="5C94A3"/>
    <a:srgbClr val="5991A0"/>
    <a:srgbClr val="76AEBB"/>
    <a:srgbClr val="568B9B"/>
    <a:srgbClr val="345962"/>
    <a:srgbClr val="73C1D5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7"/>
    <p:restoredTop sz="67489" autoAdjust="0"/>
  </p:normalViewPr>
  <p:slideViewPr>
    <p:cSldViewPr>
      <p:cViewPr varScale="1">
        <p:scale>
          <a:sx n="38" d="100"/>
          <a:sy n="38" d="100"/>
        </p:scale>
        <p:origin x="1734" y="60"/>
      </p:cViewPr>
      <p:guideLst>
        <p:guide orient="horz" pos="2880"/>
        <p:guide pos="63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3" d="100"/>
          <a:sy n="133" d="100"/>
        </p:scale>
        <p:origin x="680" y="208"/>
      </p:cViewPr>
      <p:guideLst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35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BC72F15D-EB24-C645-A736-B0D236F8AA15}" type="datetimeFigureOut">
              <a:t>19.05.2019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35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0D1DB470-4DF8-7A4D-B867-6704FC0E866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2A3F1D55-F1B6-4714-AD0E-5767BF7C3897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291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351" y="3228991"/>
            <a:ext cx="7941937" cy="3059145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61F8D764-218C-4E98-A6C8-E0419FCBA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692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5A149-EDBC-4CEC-B017-DCD2EEFB1E8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007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200" dirty="0" smtClean="0"/>
              <a:t>Мы занимаемся решением вопросов, которые влияют на общество и вносим свой вклад в местные сообщества.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 smtClean="0">
                <a:effectLst/>
              </a:rPr>
              <a:t>Мы развиваем и создаем равные возможности для всех сотрудников.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b="0" dirty="0" smtClean="0">
                <a:effectLst/>
              </a:rPr>
              <a:t>Мы полностью привержены к сокращению воздействия на окружающую среду через сферу нашей деятельности и с помощью услуг, которые мы предоставляем нашим заказчикам.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 smtClean="0">
                <a:effectLst/>
              </a:rPr>
              <a:t>Мы ценим наших сотрудников и стремимся повышать культуру ментального и физического здоровья для того, чтобы наши сотрудники могли чувствовать себя как в личной жизни, так и на работе более устойчиво.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 smtClean="0">
                <a:effectLst/>
              </a:rPr>
              <a:t>Мы ведем свой бизнес в открытой, честной и этичной манере и активно стремимся внедрить антикоррупционные практики и социально ответственные каналы поставок. </a:t>
            </a:r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5A149-EDBC-4CEC-B017-DCD2EEFB1E8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034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5A149-EDBC-4CEC-B017-DCD2EEFB1E8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4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Задействуем все локации, собираем лучший опыт (постоянный процесс улучшения, новые идеи, лучшие проверенные активности, добавляем новые интересные штуки)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8D764-218C-4E98-A6C8-E0419FCBAF0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539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8D764-218C-4E98-A6C8-E0419FCBAF0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167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/>
          <p:cNvSpPr/>
          <p:nvPr userDrawn="1"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33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8" name="Picture 2" descr="D:\Work\ICL\Презентация\ICL_SERVICES\logo\png\ICL_SERVICES_Logo без фона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4536" y="15875"/>
            <a:ext cx="3213091" cy="321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1670390" y="2073275"/>
            <a:ext cx="6821989" cy="1745687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en-US" sz="4900" b="0" i="0" kern="0" cap="all" spc="45" baseline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Титульный </a:t>
            </a:r>
            <a:br>
              <a:rPr lang="ru-RU" dirty="0"/>
            </a:br>
            <a:r>
              <a:rPr lang="ru-RU" dirty="0"/>
              <a:t>слайд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7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84250" y="654050"/>
            <a:ext cx="18135600" cy="962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23" name="object 3"/>
          <p:cNvSpPr/>
          <p:nvPr/>
        </p:nvSpPr>
        <p:spPr>
          <a:xfrm>
            <a:off x="1176703" y="8387848"/>
            <a:ext cx="5775568" cy="2219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4" name="object 4"/>
          <p:cNvSpPr/>
          <p:nvPr userDrawn="1"/>
        </p:nvSpPr>
        <p:spPr>
          <a:xfrm>
            <a:off x="1176956" y="1928632"/>
            <a:ext cx="5774745" cy="8035556"/>
          </a:xfrm>
          <a:custGeom>
            <a:avLst/>
            <a:gdLst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235343 w 5774745"/>
              <a:gd name="connsiteY3" fmla="*/ 1215774 h 7840714"/>
              <a:gd name="connsiteX4" fmla="*/ 0 w 5774745"/>
              <a:gd name="connsiteY4" fmla="*/ 1451118 h 7840714"/>
              <a:gd name="connsiteX5" fmla="*/ 0 w 5774745"/>
              <a:gd name="connsiteY5" fmla="*/ 7840714 h 7840714"/>
              <a:gd name="connsiteX6" fmla="*/ 5774745 w 5774745"/>
              <a:gd name="connsiteY6" fmla="*/ 7840714 h 7840714"/>
              <a:gd name="connsiteX7" fmla="*/ 5774745 w 5774745"/>
              <a:gd name="connsiteY7" fmla="*/ 1458144 h 7840714"/>
              <a:gd name="connsiteX8" fmla="*/ 5774745 w 5774745"/>
              <a:gd name="connsiteY8" fmla="*/ 973404 h 7840714"/>
              <a:gd name="connsiteX9" fmla="*/ 5774745 w 5774745"/>
              <a:gd name="connsiteY9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235343 w 5774745"/>
              <a:gd name="connsiteY3" fmla="*/ 1215774 h 7840714"/>
              <a:gd name="connsiteX4" fmla="*/ 0 w 5774745"/>
              <a:gd name="connsiteY4" fmla="*/ 1451118 h 7840714"/>
              <a:gd name="connsiteX5" fmla="*/ 0 w 5774745"/>
              <a:gd name="connsiteY5" fmla="*/ 7840714 h 7840714"/>
              <a:gd name="connsiteX6" fmla="*/ 5774745 w 5774745"/>
              <a:gd name="connsiteY6" fmla="*/ 7840714 h 7840714"/>
              <a:gd name="connsiteX7" fmla="*/ 5774745 w 5774745"/>
              <a:gd name="connsiteY7" fmla="*/ 1458144 h 7840714"/>
              <a:gd name="connsiteX8" fmla="*/ 5774745 w 5774745"/>
              <a:gd name="connsiteY8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235343 w 5774745"/>
              <a:gd name="connsiteY3" fmla="*/ 1215774 h 7840714"/>
              <a:gd name="connsiteX4" fmla="*/ 0 w 5774745"/>
              <a:gd name="connsiteY4" fmla="*/ 1451118 h 7840714"/>
              <a:gd name="connsiteX5" fmla="*/ 0 w 5774745"/>
              <a:gd name="connsiteY5" fmla="*/ 7840714 h 7840714"/>
              <a:gd name="connsiteX6" fmla="*/ 5774745 w 5774745"/>
              <a:gd name="connsiteY6" fmla="*/ 7840714 h 7840714"/>
              <a:gd name="connsiteX7" fmla="*/ 5774745 w 5774745"/>
              <a:gd name="connsiteY7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0 w 5774745"/>
              <a:gd name="connsiteY3" fmla="*/ 1451118 h 7840714"/>
              <a:gd name="connsiteX4" fmla="*/ 0 w 5774745"/>
              <a:gd name="connsiteY4" fmla="*/ 7840714 h 7840714"/>
              <a:gd name="connsiteX5" fmla="*/ 5774745 w 5774745"/>
              <a:gd name="connsiteY5" fmla="*/ 7840714 h 7840714"/>
              <a:gd name="connsiteX6" fmla="*/ 5774745 w 5774745"/>
              <a:gd name="connsiteY6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1451118 h 7840714"/>
              <a:gd name="connsiteX3" fmla="*/ 0 w 5774745"/>
              <a:gd name="connsiteY3" fmla="*/ 7840714 h 7840714"/>
              <a:gd name="connsiteX4" fmla="*/ 5774745 w 5774745"/>
              <a:gd name="connsiteY4" fmla="*/ 7840714 h 7840714"/>
              <a:gd name="connsiteX5" fmla="*/ 5774745 w 5774745"/>
              <a:gd name="connsiteY5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7840714 h 7840714"/>
              <a:gd name="connsiteX3" fmla="*/ 5774745 w 5774745"/>
              <a:gd name="connsiteY3" fmla="*/ 7840714 h 7840714"/>
              <a:gd name="connsiteX4" fmla="*/ 5774745 w 5774745"/>
              <a:gd name="connsiteY4" fmla="*/ 0 h 784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4745" h="7840714">
                <a:moveTo>
                  <a:pt x="5774745" y="0"/>
                </a:moveTo>
                <a:lnTo>
                  <a:pt x="0" y="0"/>
                </a:lnTo>
                <a:lnTo>
                  <a:pt x="0" y="7840714"/>
                </a:lnTo>
                <a:lnTo>
                  <a:pt x="5774745" y="7840714"/>
                </a:lnTo>
                <a:lnTo>
                  <a:pt x="57747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1176386" y="1928632"/>
            <a:ext cx="5775315" cy="20282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bject 17"/>
          <p:cNvSpPr/>
          <p:nvPr userDrawn="1"/>
        </p:nvSpPr>
        <p:spPr>
          <a:xfrm>
            <a:off x="873231" y="2679743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79">
                <a:moveTo>
                  <a:pt x="288232" y="0"/>
                </a:moveTo>
                <a:lnTo>
                  <a:pt x="0" y="288221"/>
                </a:lnTo>
                <a:lnTo>
                  <a:pt x="288232" y="576453"/>
                </a:lnTo>
                <a:lnTo>
                  <a:pt x="576464" y="288221"/>
                </a:lnTo>
                <a:lnTo>
                  <a:pt x="28823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4" name="object 18"/>
          <p:cNvSpPr/>
          <p:nvPr userDrawn="1"/>
        </p:nvSpPr>
        <p:spPr>
          <a:xfrm>
            <a:off x="6663411" y="2679743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232" y="0"/>
                </a:moveTo>
                <a:lnTo>
                  <a:pt x="0" y="288221"/>
                </a:lnTo>
                <a:lnTo>
                  <a:pt x="288232" y="576453"/>
                </a:lnTo>
                <a:lnTo>
                  <a:pt x="576464" y="288221"/>
                </a:lnTo>
                <a:lnTo>
                  <a:pt x="28823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551000" y="2130087"/>
            <a:ext cx="4995850" cy="16195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4050" b="0" i="0" spc="5">
                <a:solidFill>
                  <a:schemeClr val="bg1"/>
                </a:solidFill>
                <a:latin typeface="+mj-lt"/>
                <a:ea typeface="+mn-ea"/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50" spc="5" dirty="0">
                <a:latin typeface="+mj-lt"/>
                <a:cs typeface="Calibri"/>
              </a:rPr>
              <a:t>Подзаголовок</a:t>
            </a:r>
            <a:endParaRPr lang="ru-RU" sz="4050" dirty="0">
              <a:latin typeface="+mj-lt"/>
              <a:cs typeface="Calibri"/>
            </a:endParaRP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99" y="6348233"/>
            <a:ext cx="4995851" cy="3116442"/>
          </a:xfrm>
          <a:prstGeom prst="rect">
            <a:avLst/>
          </a:prstGeom>
        </p:spPr>
        <p:txBody>
          <a:bodyPr/>
          <a:lstStyle>
            <a:lvl1pPr marL="355600" marR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Pct val="105000"/>
              <a:buFontTx/>
              <a:buBlip>
                <a:blip r:embed="rId3"/>
              </a:buBlip>
              <a:tabLst/>
              <a:defRPr lang="ru-RU" sz="240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kern="0" dirty="0">
                <a:latin typeface="+mj-lt"/>
              </a:rPr>
              <a:t>Текст с треугольными буллитами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99" y="4206876"/>
            <a:ext cx="4995851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lvl="0"/>
            <a:r>
              <a:rPr lang="ru-RU" dirty="0" smtClean="0"/>
              <a:t>Обычный 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084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84250" y="654050"/>
            <a:ext cx="18135600" cy="962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23" name="object 3"/>
          <p:cNvSpPr/>
          <p:nvPr/>
        </p:nvSpPr>
        <p:spPr>
          <a:xfrm>
            <a:off x="1176703" y="8387848"/>
            <a:ext cx="5599292" cy="2219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4" name="object 4"/>
          <p:cNvSpPr/>
          <p:nvPr userDrawn="1"/>
        </p:nvSpPr>
        <p:spPr>
          <a:xfrm>
            <a:off x="1176957" y="1928632"/>
            <a:ext cx="5598494" cy="8035556"/>
          </a:xfrm>
          <a:custGeom>
            <a:avLst/>
            <a:gdLst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235343 w 5774745"/>
              <a:gd name="connsiteY3" fmla="*/ 1215774 h 7840714"/>
              <a:gd name="connsiteX4" fmla="*/ 0 w 5774745"/>
              <a:gd name="connsiteY4" fmla="*/ 1451118 h 7840714"/>
              <a:gd name="connsiteX5" fmla="*/ 0 w 5774745"/>
              <a:gd name="connsiteY5" fmla="*/ 7840714 h 7840714"/>
              <a:gd name="connsiteX6" fmla="*/ 5774745 w 5774745"/>
              <a:gd name="connsiteY6" fmla="*/ 7840714 h 7840714"/>
              <a:gd name="connsiteX7" fmla="*/ 5774745 w 5774745"/>
              <a:gd name="connsiteY7" fmla="*/ 1458144 h 7840714"/>
              <a:gd name="connsiteX8" fmla="*/ 5774745 w 5774745"/>
              <a:gd name="connsiteY8" fmla="*/ 973404 h 7840714"/>
              <a:gd name="connsiteX9" fmla="*/ 5774745 w 5774745"/>
              <a:gd name="connsiteY9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235343 w 5774745"/>
              <a:gd name="connsiteY3" fmla="*/ 1215774 h 7840714"/>
              <a:gd name="connsiteX4" fmla="*/ 0 w 5774745"/>
              <a:gd name="connsiteY4" fmla="*/ 1451118 h 7840714"/>
              <a:gd name="connsiteX5" fmla="*/ 0 w 5774745"/>
              <a:gd name="connsiteY5" fmla="*/ 7840714 h 7840714"/>
              <a:gd name="connsiteX6" fmla="*/ 5774745 w 5774745"/>
              <a:gd name="connsiteY6" fmla="*/ 7840714 h 7840714"/>
              <a:gd name="connsiteX7" fmla="*/ 5774745 w 5774745"/>
              <a:gd name="connsiteY7" fmla="*/ 1458144 h 7840714"/>
              <a:gd name="connsiteX8" fmla="*/ 5774745 w 5774745"/>
              <a:gd name="connsiteY8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235343 w 5774745"/>
              <a:gd name="connsiteY3" fmla="*/ 1215774 h 7840714"/>
              <a:gd name="connsiteX4" fmla="*/ 0 w 5774745"/>
              <a:gd name="connsiteY4" fmla="*/ 1451118 h 7840714"/>
              <a:gd name="connsiteX5" fmla="*/ 0 w 5774745"/>
              <a:gd name="connsiteY5" fmla="*/ 7840714 h 7840714"/>
              <a:gd name="connsiteX6" fmla="*/ 5774745 w 5774745"/>
              <a:gd name="connsiteY6" fmla="*/ 7840714 h 7840714"/>
              <a:gd name="connsiteX7" fmla="*/ 5774745 w 5774745"/>
              <a:gd name="connsiteY7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0 w 5774745"/>
              <a:gd name="connsiteY3" fmla="*/ 1451118 h 7840714"/>
              <a:gd name="connsiteX4" fmla="*/ 0 w 5774745"/>
              <a:gd name="connsiteY4" fmla="*/ 7840714 h 7840714"/>
              <a:gd name="connsiteX5" fmla="*/ 5774745 w 5774745"/>
              <a:gd name="connsiteY5" fmla="*/ 7840714 h 7840714"/>
              <a:gd name="connsiteX6" fmla="*/ 5774745 w 5774745"/>
              <a:gd name="connsiteY6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1451118 h 7840714"/>
              <a:gd name="connsiteX3" fmla="*/ 0 w 5774745"/>
              <a:gd name="connsiteY3" fmla="*/ 7840714 h 7840714"/>
              <a:gd name="connsiteX4" fmla="*/ 5774745 w 5774745"/>
              <a:gd name="connsiteY4" fmla="*/ 7840714 h 7840714"/>
              <a:gd name="connsiteX5" fmla="*/ 5774745 w 5774745"/>
              <a:gd name="connsiteY5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7840714 h 7840714"/>
              <a:gd name="connsiteX3" fmla="*/ 5774745 w 5774745"/>
              <a:gd name="connsiteY3" fmla="*/ 7840714 h 7840714"/>
              <a:gd name="connsiteX4" fmla="*/ 5774745 w 5774745"/>
              <a:gd name="connsiteY4" fmla="*/ 0 h 784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4745" h="7840714">
                <a:moveTo>
                  <a:pt x="5774745" y="0"/>
                </a:moveTo>
                <a:lnTo>
                  <a:pt x="0" y="0"/>
                </a:lnTo>
                <a:lnTo>
                  <a:pt x="0" y="7840714"/>
                </a:lnTo>
                <a:lnTo>
                  <a:pt x="5774745" y="7840714"/>
                </a:lnTo>
                <a:lnTo>
                  <a:pt x="57747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1176386" y="1928632"/>
            <a:ext cx="5599047" cy="2028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bject 17"/>
          <p:cNvSpPr/>
          <p:nvPr userDrawn="1"/>
        </p:nvSpPr>
        <p:spPr>
          <a:xfrm>
            <a:off x="873231" y="2679743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79">
                <a:moveTo>
                  <a:pt x="288232" y="0"/>
                </a:moveTo>
                <a:lnTo>
                  <a:pt x="0" y="288221"/>
                </a:lnTo>
                <a:lnTo>
                  <a:pt x="288232" y="576453"/>
                </a:lnTo>
                <a:lnTo>
                  <a:pt x="576464" y="288221"/>
                </a:lnTo>
                <a:lnTo>
                  <a:pt x="28823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4" name="object 18"/>
          <p:cNvSpPr/>
          <p:nvPr userDrawn="1"/>
        </p:nvSpPr>
        <p:spPr>
          <a:xfrm>
            <a:off x="6487143" y="2679743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232" y="0"/>
                </a:moveTo>
                <a:lnTo>
                  <a:pt x="0" y="288221"/>
                </a:lnTo>
                <a:lnTo>
                  <a:pt x="288232" y="576453"/>
                </a:lnTo>
                <a:lnTo>
                  <a:pt x="576464" y="288221"/>
                </a:lnTo>
                <a:lnTo>
                  <a:pt x="28823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551000" y="2130087"/>
            <a:ext cx="4843450" cy="16195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4050" b="0" i="0" spc="5">
                <a:solidFill>
                  <a:schemeClr val="bg1"/>
                </a:solidFill>
                <a:latin typeface="+mj-lt"/>
                <a:ea typeface="+mn-ea"/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50" spc="5" dirty="0">
                <a:latin typeface="+mj-lt"/>
                <a:cs typeface="Calibri"/>
              </a:rPr>
              <a:t>Подзаголовок</a:t>
            </a:r>
            <a:endParaRPr lang="ru-RU" sz="4050" dirty="0">
              <a:latin typeface="+mj-lt"/>
              <a:cs typeface="Calibri"/>
            </a:endParaRP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99" y="6348233"/>
            <a:ext cx="4843451" cy="3116442"/>
          </a:xfrm>
          <a:prstGeom prst="rect">
            <a:avLst/>
          </a:prstGeom>
        </p:spPr>
        <p:txBody>
          <a:bodyPr/>
          <a:lstStyle>
            <a:lvl1pPr marL="355600" marR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Pct val="105000"/>
              <a:buFontTx/>
              <a:buBlip>
                <a:blip r:embed="rId3"/>
              </a:buBlip>
              <a:tabLst/>
              <a:defRPr lang="ru-RU" sz="240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kern="0" dirty="0">
                <a:latin typeface="+mj-lt"/>
              </a:rPr>
              <a:t>Текст с треугольными буллитами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99" y="4206876"/>
            <a:ext cx="4843451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lvl="0"/>
            <a:r>
              <a:rPr lang="ru-RU" dirty="0" smtClean="0"/>
              <a:t>Обычный текст</a:t>
            </a:r>
            <a:endParaRPr lang="en-US" dirty="0"/>
          </a:p>
        </p:txBody>
      </p:sp>
      <p:sp>
        <p:nvSpPr>
          <p:cNvPr id="25" name="object 3"/>
          <p:cNvSpPr/>
          <p:nvPr userDrawn="1"/>
        </p:nvSpPr>
        <p:spPr>
          <a:xfrm>
            <a:off x="7280967" y="8387848"/>
            <a:ext cx="5599292" cy="2219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7" name="object 4"/>
          <p:cNvSpPr/>
          <p:nvPr userDrawn="1"/>
        </p:nvSpPr>
        <p:spPr>
          <a:xfrm>
            <a:off x="7281221" y="1928632"/>
            <a:ext cx="5598494" cy="8035556"/>
          </a:xfrm>
          <a:custGeom>
            <a:avLst/>
            <a:gdLst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235343 w 5774745"/>
              <a:gd name="connsiteY3" fmla="*/ 1215774 h 7840714"/>
              <a:gd name="connsiteX4" fmla="*/ 0 w 5774745"/>
              <a:gd name="connsiteY4" fmla="*/ 1451118 h 7840714"/>
              <a:gd name="connsiteX5" fmla="*/ 0 w 5774745"/>
              <a:gd name="connsiteY5" fmla="*/ 7840714 h 7840714"/>
              <a:gd name="connsiteX6" fmla="*/ 5774745 w 5774745"/>
              <a:gd name="connsiteY6" fmla="*/ 7840714 h 7840714"/>
              <a:gd name="connsiteX7" fmla="*/ 5774745 w 5774745"/>
              <a:gd name="connsiteY7" fmla="*/ 1458144 h 7840714"/>
              <a:gd name="connsiteX8" fmla="*/ 5774745 w 5774745"/>
              <a:gd name="connsiteY8" fmla="*/ 973404 h 7840714"/>
              <a:gd name="connsiteX9" fmla="*/ 5774745 w 5774745"/>
              <a:gd name="connsiteY9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235343 w 5774745"/>
              <a:gd name="connsiteY3" fmla="*/ 1215774 h 7840714"/>
              <a:gd name="connsiteX4" fmla="*/ 0 w 5774745"/>
              <a:gd name="connsiteY4" fmla="*/ 1451118 h 7840714"/>
              <a:gd name="connsiteX5" fmla="*/ 0 w 5774745"/>
              <a:gd name="connsiteY5" fmla="*/ 7840714 h 7840714"/>
              <a:gd name="connsiteX6" fmla="*/ 5774745 w 5774745"/>
              <a:gd name="connsiteY6" fmla="*/ 7840714 h 7840714"/>
              <a:gd name="connsiteX7" fmla="*/ 5774745 w 5774745"/>
              <a:gd name="connsiteY7" fmla="*/ 1458144 h 7840714"/>
              <a:gd name="connsiteX8" fmla="*/ 5774745 w 5774745"/>
              <a:gd name="connsiteY8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235343 w 5774745"/>
              <a:gd name="connsiteY3" fmla="*/ 1215774 h 7840714"/>
              <a:gd name="connsiteX4" fmla="*/ 0 w 5774745"/>
              <a:gd name="connsiteY4" fmla="*/ 1451118 h 7840714"/>
              <a:gd name="connsiteX5" fmla="*/ 0 w 5774745"/>
              <a:gd name="connsiteY5" fmla="*/ 7840714 h 7840714"/>
              <a:gd name="connsiteX6" fmla="*/ 5774745 w 5774745"/>
              <a:gd name="connsiteY6" fmla="*/ 7840714 h 7840714"/>
              <a:gd name="connsiteX7" fmla="*/ 5774745 w 5774745"/>
              <a:gd name="connsiteY7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0 w 5774745"/>
              <a:gd name="connsiteY3" fmla="*/ 1451118 h 7840714"/>
              <a:gd name="connsiteX4" fmla="*/ 0 w 5774745"/>
              <a:gd name="connsiteY4" fmla="*/ 7840714 h 7840714"/>
              <a:gd name="connsiteX5" fmla="*/ 5774745 w 5774745"/>
              <a:gd name="connsiteY5" fmla="*/ 7840714 h 7840714"/>
              <a:gd name="connsiteX6" fmla="*/ 5774745 w 5774745"/>
              <a:gd name="connsiteY6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1451118 h 7840714"/>
              <a:gd name="connsiteX3" fmla="*/ 0 w 5774745"/>
              <a:gd name="connsiteY3" fmla="*/ 7840714 h 7840714"/>
              <a:gd name="connsiteX4" fmla="*/ 5774745 w 5774745"/>
              <a:gd name="connsiteY4" fmla="*/ 7840714 h 7840714"/>
              <a:gd name="connsiteX5" fmla="*/ 5774745 w 5774745"/>
              <a:gd name="connsiteY5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7840714 h 7840714"/>
              <a:gd name="connsiteX3" fmla="*/ 5774745 w 5774745"/>
              <a:gd name="connsiteY3" fmla="*/ 7840714 h 7840714"/>
              <a:gd name="connsiteX4" fmla="*/ 5774745 w 5774745"/>
              <a:gd name="connsiteY4" fmla="*/ 0 h 784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4745" h="7840714">
                <a:moveTo>
                  <a:pt x="5774745" y="0"/>
                </a:moveTo>
                <a:lnTo>
                  <a:pt x="0" y="0"/>
                </a:lnTo>
                <a:lnTo>
                  <a:pt x="0" y="7840714"/>
                </a:lnTo>
                <a:lnTo>
                  <a:pt x="5774745" y="7840714"/>
                </a:lnTo>
                <a:lnTo>
                  <a:pt x="57747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7280650" y="1928632"/>
            <a:ext cx="5599047" cy="20282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object 17"/>
          <p:cNvSpPr/>
          <p:nvPr userDrawn="1"/>
        </p:nvSpPr>
        <p:spPr>
          <a:xfrm>
            <a:off x="6977495" y="2679743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79">
                <a:moveTo>
                  <a:pt x="288232" y="0"/>
                </a:moveTo>
                <a:lnTo>
                  <a:pt x="0" y="288221"/>
                </a:lnTo>
                <a:lnTo>
                  <a:pt x="288232" y="576453"/>
                </a:lnTo>
                <a:lnTo>
                  <a:pt x="576464" y="288221"/>
                </a:lnTo>
                <a:lnTo>
                  <a:pt x="28823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0" name="object 18"/>
          <p:cNvSpPr/>
          <p:nvPr userDrawn="1"/>
        </p:nvSpPr>
        <p:spPr>
          <a:xfrm>
            <a:off x="12591407" y="2679743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232" y="0"/>
                </a:moveTo>
                <a:lnTo>
                  <a:pt x="0" y="288221"/>
                </a:lnTo>
                <a:lnTo>
                  <a:pt x="288232" y="576453"/>
                </a:lnTo>
                <a:lnTo>
                  <a:pt x="576464" y="288221"/>
                </a:lnTo>
                <a:lnTo>
                  <a:pt x="28823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655264" y="2130087"/>
            <a:ext cx="4843450" cy="16195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4050" b="0" i="0" spc="5">
                <a:solidFill>
                  <a:schemeClr val="bg1"/>
                </a:solidFill>
                <a:latin typeface="+mj-lt"/>
                <a:ea typeface="+mn-ea"/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50" spc="5" dirty="0">
                <a:latin typeface="+mj-lt"/>
                <a:cs typeface="Calibri"/>
              </a:rPr>
              <a:t>Подзаголовок</a:t>
            </a:r>
            <a:endParaRPr lang="ru-RU" sz="4050" dirty="0">
              <a:latin typeface="+mj-lt"/>
              <a:cs typeface="Calibri"/>
            </a:endParaRP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55263" y="6348233"/>
            <a:ext cx="4843451" cy="3116442"/>
          </a:xfrm>
          <a:prstGeom prst="rect">
            <a:avLst/>
          </a:prstGeom>
        </p:spPr>
        <p:txBody>
          <a:bodyPr/>
          <a:lstStyle>
            <a:lvl1pPr marL="355600" marR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Pct val="105000"/>
              <a:buFontTx/>
              <a:buBlip>
                <a:blip r:embed="rId3"/>
              </a:buBlip>
              <a:tabLst/>
              <a:defRPr lang="ru-RU" sz="240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kern="0" dirty="0">
                <a:latin typeface="+mj-lt"/>
              </a:rPr>
              <a:t>Текст с треугольными буллитами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55263" y="4206876"/>
            <a:ext cx="4843451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lvl="0"/>
            <a:r>
              <a:rPr lang="ru-RU" dirty="0" smtClean="0"/>
              <a:t>Обычный текст</a:t>
            </a:r>
            <a:endParaRPr lang="en-US" dirty="0"/>
          </a:p>
        </p:txBody>
      </p:sp>
      <p:sp>
        <p:nvSpPr>
          <p:cNvPr id="35" name="object 3"/>
          <p:cNvSpPr/>
          <p:nvPr userDrawn="1"/>
        </p:nvSpPr>
        <p:spPr>
          <a:xfrm>
            <a:off x="13385230" y="8387848"/>
            <a:ext cx="5599292" cy="2219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6" name="object 4"/>
          <p:cNvSpPr/>
          <p:nvPr userDrawn="1"/>
        </p:nvSpPr>
        <p:spPr>
          <a:xfrm>
            <a:off x="13385484" y="1928632"/>
            <a:ext cx="5598494" cy="8035556"/>
          </a:xfrm>
          <a:custGeom>
            <a:avLst/>
            <a:gdLst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235343 w 5774745"/>
              <a:gd name="connsiteY3" fmla="*/ 1215774 h 7840714"/>
              <a:gd name="connsiteX4" fmla="*/ 0 w 5774745"/>
              <a:gd name="connsiteY4" fmla="*/ 1451118 h 7840714"/>
              <a:gd name="connsiteX5" fmla="*/ 0 w 5774745"/>
              <a:gd name="connsiteY5" fmla="*/ 7840714 h 7840714"/>
              <a:gd name="connsiteX6" fmla="*/ 5774745 w 5774745"/>
              <a:gd name="connsiteY6" fmla="*/ 7840714 h 7840714"/>
              <a:gd name="connsiteX7" fmla="*/ 5774745 w 5774745"/>
              <a:gd name="connsiteY7" fmla="*/ 1458144 h 7840714"/>
              <a:gd name="connsiteX8" fmla="*/ 5774745 w 5774745"/>
              <a:gd name="connsiteY8" fmla="*/ 973404 h 7840714"/>
              <a:gd name="connsiteX9" fmla="*/ 5774745 w 5774745"/>
              <a:gd name="connsiteY9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235343 w 5774745"/>
              <a:gd name="connsiteY3" fmla="*/ 1215774 h 7840714"/>
              <a:gd name="connsiteX4" fmla="*/ 0 w 5774745"/>
              <a:gd name="connsiteY4" fmla="*/ 1451118 h 7840714"/>
              <a:gd name="connsiteX5" fmla="*/ 0 w 5774745"/>
              <a:gd name="connsiteY5" fmla="*/ 7840714 h 7840714"/>
              <a:gd name="connsiteX6" fmla="*/ 5774745 w 5774745"/>
              <a:gd name="connsiteY6" fmla="*/ 7840714 h 7840714"/>
              <a:gd name="connsiteX7" fmla="*/ 5774745 w 5774745"/>
              <a:gd name="connsiteY7" fmla="*/ 1458144 h 7840714"/>
              <a:gd name="connsiteX8" fmla="*/ 5774745 w 5774745"/>
              <a:gd name="connsiteY8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235343 w 5774745"/>
              <a:gd name="connsiteY3" fmla="*/ 1215774 h 7840714"/>
              <a:gd name="connsiteX4" fmla="*/ 0 w 5774745"/>
              <a:gd name="connsiteY4" fmla="*/ 1451118 h 7840714"/>
              <a:gd name="connsiteX5" fmla="*/ 0 w 5774745"/>
              <a:gd name="connsiteY5" fmla="*/ 7840714 h 7840714"/>
              <a:gd name="connsiteX6" fmla="*/ 5774745 w 5774745"/>
              <a:gd name="connsiteY6" fmla="*/ 7840714 h 7840714"/>
              <a:gd name="connsiteX7" fmla="*/ 5774745 w 5774745"/>
              <a:gd name="connsiteY7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980430 h 7840714"/>
              <a:gd name="connsiteX3" fmla="*/ 0 w 5774745"/>
              <a:gd name="connsiteY3" fmla="*/ 1451118 h 7840714"/>
              <a:gd name="connsiteX4" fmla="*/ 0 w 5774745"/>
              <a:gd name="connsiteY4" fmla="*/ 7840714 h 7840714"/>
              <a:gd name="connsiteX5" fmla="*/ 5774745 w 5774745"/>
              <a:gd name="connsiteY5" fmla="*/ 7840714 h 7840714"/>
              <a:gd name="connsiteX6" fmla="*/ 5774745 w 5774745"/>
              <a:gd name="connsiteY6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1451118 h 7840714"/>
              <a:gd name="connsiteX3" fmla="*/ 0 w 5774745"/>
              <a:gd name="connsiteY3" fmla="*/ 7840714 h 7840714"/>
              <a:gd name="connsiteX4" fmla="*/ 5774745 w 5774745"/>
              <a:gd name="connsiteY4" fmla="*/ 7840714 h 7840714"/>
              <a:gd name="connsiteX5" fmla="*/ 5774745 w 5774745"/>
              <a:gd name="connsiteY5" fmla="*/ 0 h 7840714"/>
              <a:gd name="connsiteX0" fmla="*/ 5774745 w 5774745"/>
              <a:gd name="connsiteY0" fmla="*/ 0 h 7840714"/>
              <a:gd name="connsiteX1" fmla="*/ 0 w 5774745"/>
              <a:gd name="connsiteY1" fmla="*/ 0 h 7840714"/>
              <a:gd name="connsiteX2" fmla="*/ 0 w 5774745"/>
              <a:gd name="connsiteY2" fmla="*/ 7840714 h 7840714"/>
              <a:gd name="connsiteX3" fmla="*/ 5774745 w 5774745"/>
              <a:gd name="connsiteY3" fmla="*/ 7840714 h 7840714"/>
              <a:gd name="connsiteX4" fmla="*/ 5774745 w 5774745"/>
              <a:gd name="connsiteY4" fmla="*/ 0 h 784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4745" h="7840714">
                <a:moveTo>
                  <a:pt x="5774745" y="0"/>
                </a:moveTo>
                <a:lnTo>
                  <a:pt x="0" y="0"/>
                </a:lnTo>
                <a:lnTo>
                  <a:pt x="0" y="7840714"/>
                </a:lnTo>
                <a:lnTo>
                  <a:pt x="5774745" y="7840714"/>
                </a:lnTo>
                <a:lnTo>
                  <a:pt x="57747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13384913" y="1928632"/>
            <a:ext cx="5599047" cy="20282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object 17"/>
          <p:cNvSpPr/>
          <p:nvPr userDrawn="1"/>
        </p:nvSpPr>
        <p:spPr>
          <a:xfrm>
            <a:off x="13081758" y="2679743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79">
                <a:moveTo>
                  <a:pt x="288232" y="0"/>
                </a:moveTo>
                <a:lnTo>
                  <a:pt x="0" y="288221"/>
                </a:lnTo>
                <a:lnTo>
                  <a:pt x="288232" y="576453"/>
                </a:lnTo>
                <a:lnTo>
                  <a:pt x="576464" y="288221"/>
                </a:lnTo>
                <a:lnTo>
                  <a:pt x="28823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9" name="object 18"/>
          <p:cNvSpPr/>
          <p:nvPr userDrawn="1"/>
        </p:nvSpPr>
        <p:spPr>
          <a:xfrm>
            <a:off x="18695670" y="2679743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232" y="0"/>
                </a:moveTo>
                <a:lnTo>
                  <a:pt x="0" y="288221"/>
                </a:lnTo>
                <a:lnTo>
                  <a:pt x="288232" y="576453"/>
                </a:lnTo>
                <a:lnTo>
                  <a:pt x="576464" y="288221"/>
                </a:lnTo>
                <a:lnTo>
                  <a:pt x="28823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0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13759527" y="2130087"/>
            <a:ext cx="4843450" cy="16195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4050" b="0" i="0" spc="5">
                <a:solidFill>
                  <a:schemeClr val="bg1"/>
                </a:solidFill>
                <a:latin typeface="+mj-lt"/>
                <a:ea typeface="+mn-ea"/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50" spc="5" dirty="0">
                <a:latin typeface="+mj-lt"/>
                <a:cs typeface="Calibri"/>
              </a:rPr>
              <a:t>Подзаголовок</a:t>
            </a:r>
            <a:endParaRPr lang="ru-RU" sz="4050" dirty="0">
              <a:latin typeface="+mj-lt"/>
              <a:cs typeface="Calibri"/>
            </a:endParaRP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3759526" y="6348233"/>
            <a:ext cx="4843451" cy="3116442"/>
          </a:xfrm>
          <a:prstGeom prst="rect">
            <a:avLst/>
          </a:prstGeom>
        </p:spPr>
        <p:txBody>
          <a:bodyPr/>
          <a:lstStyle>
            <a:lvl1pPr marL="355600" marR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Pct val="105000"/>
              <a:buFontTx/>
              <a:buBlip>
                <a:blip r:embed="rId3"/>
              </a:buBlip>
              <a:tabLst/>
              <a:defRPr lang="ru-RU" sz="240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kern="0" dirty="0">
                <a:latin typeface="+mj-lt"/>
              </a:rPr>
              <a:t>Текст с треугольными буллитами</a:t>
            </a:r>
          </a:p>
        </p:txBody>
      </p:sp>
      <p:sp>
        <p:nvSpPr>
          <p:cNvPr id="4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13759526" y="4206876"/>
            <a:ext cx="4843451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lvl="0"/>
            <a:r>
              <a:rPr lang="ru-RU" dirty="0" smtClean="0"/>
              <a:t>Обычный 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3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нумерац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984250" y="654050"/>
            <a:ext cx="18135600" cy="962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-29678" y="2073276"/>
            <a:ext cx="4679654" cy="4190999"/>
            <a:chOff x="-29678" y="1708691"/>
            <a:chExt cx="5685790" cy="5092073"/>
          </a:xfrm>
        </p:grpSpPr>
        <p:sp>
          <p:nvSpPr>
            <p:cNvPr id="7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 flipV="1">
              <a:off x="0" y="5111664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5"/>
            <p:cNvSpPr/>
            <p:nvPr/>
          </p:nvSpPr>
          <p:spPr>
            <a:xfrm>
              <a:off x="1395095" y="1708691"/>
              <a:ext cx="2842447" cy="172101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/>
            <p:cNvSpPr/>
            <p:nvPr/>
          </p:nvSpPr>
          <p:spPr>
            <a:xfrm>
              <a:off x="1421447" y="342970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5"/>
            <p:cNvSpPr/>
            <p:nvPr/>
          </p:nvSpPr>
          <p:spPr>
            <a:xfrm>
              <a:off x="-296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6"/>
            <p:cNvSpPr/>
            <p:nvPr/>
          </p:nvSpPr>
          <p:spPr>
            <a:xfrm>
              <a:off x="281321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Текст 20"/>
          <p:cNvSpPr>
            <a:spLocks noGrp="1"/>
          </p:cNvSpPr>
          <p:nvPr>
            <p:ph type="body" sz="quarter" idx="10" hasCustomPrompt="1"/>
          </p:nvPr>
        </p:nvSpPr>
        <p:spPr>
          <a:xfrm>
            <a:off x="1164661" y="2369635"/>
            <a:ext cx="1830044" cy="2133600"/>
          </a:xfrm>
          <a:prstGeom prst="rect">
            <a:avLst/>
          </a:prstGeom>
        </p:spPr>
        <p:txBody>
          <a:bodyPr anchor="ctr"/>
          <a:lstStyle>
            <a:lvl1pPr algn="ctr">
              <a:defRPr sz="11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№</a:t>
            </a:r>
            <a:endParaRPr lang="ru-RU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98" y="5349875"/>
            <a:ext cx="17568851" cy="4648200"/>
          </a:xfrm>
          <a:prstGeom prst="rect">
            <a:avLst/>
          </a:prstGeom>
        </p:spPr>
        <p:txBody>
          <a:bodyPr/>
          <a:lstStyle>
            <a:lvl1pPr marL="355600" marR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Pct val="105000"/>
              <a:buFontTx/>
              <a:buBlip>
                <a:blip r:embed="rId3"/>
              </a:buBlip>
              <a:tabLst/>
              <a:defRPr lang="ru-RU" sz="240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kern="0" dirty="0">
                <a:latin typeface="+mj-lt"/>
              </a:rPr>
              <a:t>Текст с треугольными буллитами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13250" y="3067754"/>
            <a:ext cx="14706600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lvl="0"/>
            <a:r>
              <a:rPr lang="ru-RU" dirty="0" smtClean="0"/>
              <a:t>Обычный 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27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" y="0"/>
            <a:ext cx="20092962" cy="11309350"/>
          </a:xfrm>
          <a:prstGeom prst="rect">
            <a:avLst/>
          </a:prstGeom>
        </p:spPr>
      </p:pic>
      <p:sp>
        <p:nvSpPr>
          <p:cNvPr id="10" name="Текст 15"/>
          <p:cNvSpPr txBox="1">
            <a:spLocks/>
          </p:cNvSpPr>
          <p:nvPr userDrawn="1"/>
        </p:nvSpPr>
        <p:spPr>
          <a:xfrm>
            <a:off x="1661429" y="10644593"/>
            <a:ext cx="5066163" cy="3617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FontTx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38" dirty="0">
                <a:solidFill>
                  <a:schemeClr val="tx1"/>
                </a:solidFill>
              </a:rPr>
              <a:t>Internal use only</a:t>
            </a:r>
            <a:endParaRPr lang="ru-RU" sz="2638" dirty="0">
              <a:solidFill>
                <a:schemeClr val="tx1"/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 userDrawn="1"/>
        </p:nvSpPr>
        <p:spPr>
          <a:xfrm>
            <a:off x="394677" y="10642029"/>
            <a:ext cx="4690957" cy="380233"/>
          </a:xfrm>
          <a:prstGeom prst="rect">
            <a:avLst/>
          </a:prstGeom>
        </p:spPr>
        <p:txBody>
          <a:bodyPr vert="horz" lIns="201041" tIns="100521" rIns="201041" bIns="100521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EC6A09-5378-4443-B254-7019E692EFAD}" type="slidenum">
              <a:rPr lang="ru-RU" sz="2638" smtClean="0">
                <a:solidFill>
                  <a:schemeClr val="tx1"/>
                </a:solidFill>
              </a:rPr>
              <a:pPr/>
              <a:t>‹#›</a:t>
            </a:fld>
            <a:endParaRPr lang="ru-RU" sz="2638" dirty="0">
              <a:solidFill>
                <a:schemeClr val="tx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265617" y="2329772"/>
            <a:ext cx="11161197" cy="1639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915" b="1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266982" y="4349896"/>
            <a:ext cx="11158472" cy="1542273"/>
          </a:xfrm>
          <a:prstGeom prst="rect">
            <a:avLst/>
          </a:prstGeom>
        </p:spPr>
        <p:txBody>
          <a:bodyPr/>
          <a:lstStyle>
            <a:lvl1pPr marL="0" marR="0" indent="0" algn="l" defTabSz="2010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27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2010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</a:t>
            </a:r>
          </a:p>
        </p:txBody>
      </p:sp>
      <p:sp>
        <p:nvSpPr>
          <p:cNvPr id="8" name="Текст 15"/>
          <p:cNvSpPr txBox="1">
            <a:spLocks/>
          </p:cNvSpPr>
          <p:nvPr userDrawn="1"/>
        </p:nvSpPr>
        <p:spPr>
          <a:xfrm>
            <a:off x="12901767" y="10515215"/>
            <a:ext cx="6807656" cy="6018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FontTx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US" sz="263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LLC GDC </a:t>
            </a:r>
            <a:r>
              <a:rPr lang="en-US" sz="2638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 </a:t>
            </a:r>
            <a:r>
              <a:rPr lang="ru-RU" sz="2638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</a:t>
            </a:r>
            <a:endParaRPr lang="en-US" sz="263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34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" y="0"/>
            <a:ext cx="20092962" cy="11309350"/>
          </a:xfrm>
          <a:prstGeom prst="rect">
            <a:avLst/>
          </a:prstGeom>
        </p:spPr>
      </p:pic>
      <p:sp>
        <p:nvSpPr>
          <p:cNvPr id="10" name="Текст 15"/>
          <p:cNvSpPr txBox="1">
            <a:spLocks/>
          </p:cNvSpPr>
          <p:nvPr userDrawn="1"/>
        </p:nvSpPr>
        <p:spPr>
          <a:xfrm>
            <a:off x="1661429" y="10644593"/>
            <a:ext cx="5066163" cy="3617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FontTx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38" dirty="0">
                <a:solidFill>
                  <a:schemeClr val="bg1"/>
                </a:solidFill>
              </a:rPr>
              <a:t>Internal use only</a:t>
            </a:r>
            <a:endParaRPr lang="ru-RU" sz="2638" dirty="0">
              <a:solidFill>
                <a:schemeClr val="bg1"/>
              </a:solidFill>
            </a:endParaRPr>
          </a:p>
        </p:txBody>
      </p:sp>
      <p:sp>
        <p:nvSpPr>
          <p:cNvPr id="11" name="Текст 15"/>
          <p:cNvSpPr txBox="1">
            <a:spLocks/>
          </p:cNvSpPr>
          <p:nvPr userDrawn="1"/>
        </p:nvSpPr>
        <p:spPr>
          <a:xfrm>
            <a:off x="12901767" y="10515215"/>
            <a:ext cx="6807656" cy="6018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FontTx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US" sz="2638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ru-RU" sz="2638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2019 </a:t>
            </a:r>
            <a:r>
              <a:rPr lang="en-US" sz="2638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GDC Services</a:t>
            </a:r>
            <a:endParaRPr lang="en-US" sz="2638" dirty="0">
              <a:solidFill>
                <a:schemeClr val="bg1"/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 userDrawn="1"/>
        </p:nvSpPr>
        <p:spPr>
          <a:xfrm>
            <a:off x="394677" y="10642029"/>
            <a:ext cx="4690957" cy="380233"/>
          </a:xfrm>
          <a:prstGeom prst="rect">
            <a:avLst/>
          </a:prstGeom>
        </p:spPr>
        <p:txBody>
          <a:bodyPr vert="horz" lIns="201041" tIns="100521" rIns="201041" bIns="100521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EC6A09-5378-4443-B254-7019E692EFAD}" type="slidenum">
              <a:rPr lang="ru-RU" sz="2638" smtClean="0">
                <a:solidFill>
                  <a:schemeClr val="bg1"/>
                </a:solidFill>
              </a:rPr>
              <a:pPr/>
              <a:t>‹#›</a:t>
            </a:fld>
            <a:endParaRPr lang="ru-RU" sz="2638" dirty="0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265617" y="2329772"/>
            <a:ext cx="11161197" cy="1639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915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266982" y="4349896"/>
            <a:ext cx="11158472" cy="1542273"/>
          </a:xfrm>
          <a:prstGeom prst="rect">
            <a:avLst/>
          </a:prstGeom>
        </p:spPr>
        <p:txBody>
          <a:bodyPr/>
          <a:lstStyle>
            <a:lvl1pPr marL="0" marR="0" indent="0" algn="l" defTabSz="2010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277">
                <a:solidFill>
                  <a:schemeClr val="tx1"/>
                </a:solidFill>
              </a:defRPr>
            </a:lvl1pPr>
          </a:lstStyle>
          <a:p>
            <a:pPr marL="0" marR="0" lvl="0" indent="0" algn="l" defTabSz="2010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075139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4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29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13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4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29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4986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 userDrawn="1"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450850" y="4206875"/>
            <a:ext cx="220980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836"/>
            <a:ext cx="20112329" cy="1131318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8606" y="854075"/>
            <a:ext cx="15678014" cy="10455275"/>
          </a:xfrm>
          <a:prstGeom prst="rect">
            <a:avLst/>
          </a:prstGeom>
        </p:spPr>
      </p:pic>
      <p:grpSp>
        <p:nvGrpSpPr>
          <p:cNvPr id="39" name="Группа 38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 userDrawn="1"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" name="TextBox 28"/>
            <p:cNvSpPr txBox="1"/>
            <p:nvPr userDrawn="1"/>
          </p:nvSpPr>
          <p:spPr>
            <a:xfrm>
              <a:off x="450850" y="4206875"/>
              <a:ext cx="2209800" cy="22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38" name="object 18"/>
            <p:cNvSpPr/>
            <p:nvPr userDrawn="1"/>
          </p:nvSpPr>
          <p:spPr>
            <a:xfrm>
              <a:off x="5654599" y="3449045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1" name="Текст 3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95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5" b="20298"/>
          <a:stretch/>
        </p:blipFill>
        <p:spPr>
          <a:xfrm>
            <a:off x="1" y="0"/>
            <a:ext cx="20104100" cy="11369675"/>
          </a:xfrm>
          <a:prstGeom prst="rect">
            <a:avLst/>
          </a:prstGeom>
        </p:spPr>
      </p:pic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450850" y="4206875"/>
            <a:ext cx="220980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737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- длинны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/>
          <p:cNvSpPr/>
          <p:nvPr userDrawn="1"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Picture 2" descr="D:\Work\ICL\Презентация\ICL_SERVICES\logo\png\ICL_SERVICES_Logo без фона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4536" y="15875"/>
            <a:ext cx="3213091" cy="321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 userDrawn="1"/>
        </p:nvGrpSpPr>
        <p:grpSpPr>
          <a:xfrm>
            <a:off x="0" y="0"/>
            <a:ext cx="11335275" cy="8525792"/>
            <a:chOff x="0" y="0"/>
            <a:chExt cx="11335275" cy="8525792"/>
          </a:xfrm>
        </p:grpSpPr>
        <p:sp>
          <p:nvSpPr>
            <p:cNvPr id="33" name="object 3"/>
            <p:cNvSpPr/>
            <p:nvPr/>
          </p:nvSpPr>
          <p:spPr>
            <a:xfrm>
              <a:off x="0" y="1719215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4"/>
            <p:cNvSpPr/>
            <p:nvPr/>
          </p:nvSpPr>
          <p:spPr>
            <a:xfrm>
              <a:off x="0" y="515474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7"/>
            <p:cNvSpPr/>
            <p:nvPr/>
          </p:nvSpPr>
          <p:spPr>
            <a:xfrm>
              <a:off x="1260" y="6836692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8"/>
            <p:cNvSpPr/>
            <p:nvPr/>
          </p:nvSpPr>
          <p:spPr>
            <a:xfrm>
              <a:off x="0" y="5138867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9"/>
            <p:cNvSpPr/>
            <p:nvPr/>
          </p:nvSpPr>
          <p:spPr>
            <a:xfrm>
              <a:off x="139545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2"/>
            <p:cNvSpPr/>
            <p:nvPr/>
          </p:nvSpPr>
          <p:spPr>
            <a:xfrm>
              <a:off x="4236478" y="1695458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5"/>
            <p:cNvSpPr/>
            <p:nvPr/>
          </p:nvSpPr>
          <p:spPr>
            <a:xfrm>
              <a:off x="7076810" y="1688141"/>
              <a:ext cx="2842447" cy="17210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9"/>
            <p:cNvSpPr/>
            <p:nvPr/>
          </p:nvSpPr>
          <p:spPr>
            <a:xfrm>
              <a:off x="18199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9"/>
            <p:cNvSpPr/>
            <p:nvPr userDrawn="1"/>
          </p:nvSpPr>
          <p:spPr>
            <a:xfrm>
              <a:off x="1398250" y="5138867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23"/>
            <p:cNvSpPr/>
            <p:nvPr userDrawn="1"/>
          </p:nvSpPr>
          <p:spPr>
            <a:xfrm flipV="1">
              <a:off x="4238209" y="5143629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8"/>
            <p:cNvSpPr/>
            <p:nvPr userDrawn="1"/>
          </p:nvSpPr>
          <p:spPr>
            <a:xfrm flipV="1">
              <a:off x="5639395" y="5154742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8"/>
            <p:cNvSpPr/>
            <p:nvPr userDrawn="1"/>
          </p:nvSpPr>
          <p:spPr>
            <a:xfrm flipV="1">
              <a:off x="8487848" y="5154742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2"/>
            <p:cNvSpPr/>
            <p:nvPr userDrawn="1"/>
          </p:nvSpPr>
          <p:spPr>
            <a:xfrm>
              <a:off x="2811704" y="5144423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Title 1"/>
          <p:cNvSpPr>
            <a:spLocks noGrp="1"/>
          </p:cNvSpPr>
          <p:nvPr>
            <p:ph type="title" hasCustomPrompt="1"/>
          </p:nvPr>
        </p:nvSpPr>
        <p:spPr>
          <a:xfrm>
            <a:off x="1670390" y="2073275"/>
            <a:ext cx="6821989" cy="3031339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en-US" sz="4900" b="0" i="0" kern="0" cap="all" spc="45" baseline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Титульный </a:t>
            </a:r>
            <a:br>
              <a:rPr lang="ru-RU" dirty="0"/>
            </a:br>
            <a:r>
              <a:rPr lang="ru-RU" dirty="0"/>
              <a:t>слайд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809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7" t="30386" r="5780" b="-1"/>
          <a:stretch/>
        </p:blipFill>
        <p:spPr>
          <a:xfrm>
            <a:off x="0" y="0"/>
            <a:ext cx="20104100" cy="11369676"/>
          </a:xfrm>
          <a:prstGeom prst="rect">
            <a:avLst/>
          </a:prstGeom>
        </p:spPr>
      </p:pic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450850" y="4206875"/>
            <a:ext cx="220980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56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9"/>
          <a:stretch/>
        </p:blipFill>
        <p:spPr>
          <a:xfrm>
            <a:off x="0" y="0"/>
            <a:ext cx="20097750" cy="11293475"/>
          </a:xfrm>
          <a:prstGeom prst="rect">
            <a:avLst/>
          </a:prstGeom>
        </p:spPr>
      </p:pic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450850" y="4206875"/>
            <a:ext cx="220980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204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Разбивоч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 userDrawn="1"/>
        </p:nvGrpSpPr>
        <p:grpSpPr>
          <a:xfrm>
            <a:off x="0" y="-4534"/>
            <a:ext cx="20104100" cy="11298009"/>
            <a:chOff x="0" y="-4534"/>
            <a:chExt cx="20104100" cy="11298009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0" y="-4534"/>
              <a:ext cx="20104100" cy="2895600"/>
            </a:xfrm>
            <a:prstGeom prst="rect">
              <a:avLst/>
            </a:prstGeom>
            <a:gradFill flip="none" rotWithShape="1">
              <a:gsLst>
                <a:gs pos="48000">
                  <a:srgbClr val="5C94A3"/>
                </a:gs>
                <a:gs pos="90001">
                  <a:srgbClr val="7BBFD2"/>
                </a:gs>
                <a:gs pos="82144">
                  <a:srgbClr val="6BB4C7"/>
                </a:gs>
                <a:gs pos="68000">
                  <a:srgbClr val="6BB3C2"/>
                </a:gs>
                <a:gs pos="21000">
                  <a:srgbClr val="42717C"/>
                </a:gs>
                <a:gs pos="0">
                  <a:srgbClr val="345962"/>
                </a:gs>
                <a:gs pos="100000">
                  <a:srgbClr val="73C1D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1"/>
            <a:stretch/>
          </p:blipFill>
          <p:spPr>
            <a:xfrm>
              <a:off x="0" y="625475"/>
              <a:ext cx="20104100" cy="10668000"/>
            </a:xfrm>
            <a:prstGeom prst="rect">
              <a:avLst/>
            </a:prstGeom>
          </p:spPr>
        </p:pic>
      </p:grpSp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450850" y="4206875"/>
            <a:ext cx="220980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081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" b="11899"/>
          <a:stretch/>
        </p:blipFill>
        <p:spPr>
          <a:xfrm>
            <a:off x="0" y="0"/>
            <a:ext cx="20104100" cy="11369675"/>
          </a:xfrm>
          <a:prstGeom prst="rect">
            <a:avLst/>
          </a:prstGeom>
        </p:spPr>
      </p:pic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480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/>
          <p:cNvSpPr/>
          <p:nvPr userDrawn="1"/>
        </p:nvSpPr>
        <p:spPr>
          <a:xfrm>
            <a:off x="0" y="794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2"/>
          <p:cNvSpPr/>
          <p:nvPr userDrawn="1"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/>
          <p:cNvSpPr/>
          <p:nvPr userDrawn="1"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2"/>
          <p:cNvSpPr/>
          <p:nvPr userDrawn="1"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/>
          <p:cNvSpPr/>
          <p:nvPr userDrawn="1"/>
        </p:nvSpPr>
        <p:spPr>
          <a:xfrm>
            <a:off x="0" y="794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6"/>
          <a:stretch/>
        </p:blipFill>
        <p:spPr>
          <a:xfrm flipH="1">
            <a:off x="0" y="0"/>
            <a:ext cx="20104100" cy="11293476"/>
          </a:xfrm>
          <a:prstGeom prst="rect">
            <a:avLst/>
          </a:prstGeom>
        </p:spPr>
      </p:pic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Чист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250" y="654050"/>
            <a:ext cx="18135600" cy="962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979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0"/>
          <a:stretch/>
        </p:blipFill>
        <p:spPr>
          <a:xfrm flipH="1">
            <a:off x="0" y="0"/>
            <a:ext cx="20104100" cy="11369676"/>
          </a:xfrm>
          <a:prstGeom prst="rect">
            <a:avLst/>
          </a:prstGeom>
        </p:spPr>
      </p:pic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9"/>
          <a:stretch/>
        </p:blipFill>
        <p:spPr>
          <a:xfrm>
            <a:off x="1" y="0"/>
            <a:ext cx="20104100" cy="11369675"/>
          </a:xfrm>
          <a:prstGeom prst="rect">
            <a:avLst/>
          </a:prstGeom>
        </p:spPr>
      </p:pic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029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0"/>
          <a:stretch/>
        </p:blipFill>
        <p:spPr>
          <a:xfrm>
            <a:off x="0" y="0"/>
            <a:ext cx="20125779" cy="11369675"/>
          </a:xfrm>
          <a:prstGeom prst="rect">
            <a:avLst/>
          </a:prstGeom>
        </p:spPr>
      </p:pic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695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2"/>
          <p:cNvSpPr/>
          <p:nvPr userDrawn="1"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/>
          <p:cNvSpPr/>
          <p:nvPr userDrawn="1"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36"/>
            <a:ext cx="20097072" cy="11304603"/>
          </a:xfrm>
          <a:prstGeom prst="rect">
            <a:avLst/>
          </a:prstGeom>
        </p:spPr>
      </p:pic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968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з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/>
          <p:cNvSpPr/>
          <p:nvPr userDrawn="1"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pSp>
        <p:nvGrpSpPr>
          <p:cNvPr id="4" name="Группа 32"/>
          <p:cNvGrpSpPr/>
          <p:nvPr userDrawn="1"/>
        </p:nvGrpSpPr>
        <p:grpSpPr>
          <a:xfrm>
            <a:off x="0" y="0"/>
            <a:ext cx="11335275" cy="8551833"/>
            <a:chOff x="0" y="0"/>
            <a:chExt cx="11335275" cy="8551833"/>
          </a:xfrm>
        </p:grpSpPr>
        <p:sp>
          <p:nvSpPr>
            <p:cNvPr id="5" name="object 3"/>
            <p:cNvSpPr/>
            <p:nvPr/>
          </p:nvSpPr>
          <p:spPr>
            <a:xfrm>
              <a:off x="0" y="1735978"/>
              <a:ext cx="1398270" cy="1694180"/>
            </a:xfrm>
            <a:custGeom>
              <a:avLst/>
              <a:gdLst/>
              <a:ahLst/>
              <a:cxnLst/>
              <a:rect l="l" t="t" r="r" b="b"/>
              <a:pathLst>
                <a:path w="1398270" h="1694179">
                  <a:moveTo>
                    <a:pt x="0" y="0"/>
                  </a:moveTo>
                  <a:lnTo>
                    <a:pt x="0" y="1693728"/>
                  </a:lnTo>
                  <a:lnTo>
                    <a:pt x="1398250" y="1693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5172882"/>
              <a:ext cx="1395095" cy="1689735"/>
            </a:xfrm>
            <a:custGeom>
              <a:avLst/>
              <a:gdLst/>
              <a:ahLst/>
              <a:cxnLst/>
              <a:rect l="l" t="t" r="r" b="b"/>
              <a:pathLst>
                <a:path w="1395095" h="1689734">
                  <a:moveTo>
                    <a:pt x="0" y="0"/>
                  </a:moveTo>
                  <a:lnTo>
                    <a:pt x="0" y="1689725"/>
                  </a:lnTo>
                  <a:lnTo>
                    <a:pt x="1394941" y="1689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0" y="3421916"/>
              <a:ext cx="2816225" cy="1721485"/>
            </a:xfrm>
            <a:custGeom>
              <a:avLst/>
              <a:gdLst/>
              <a:ahLst/>
              <a:cxnLst/>
              <a:rect l="l" t="t" r="r" b="b"/>
              <a:pathLst>
                <a:path w="2816225" h="1721485">
                  <a:moveTo>
                    <a:pt x="1395151" y="0"/>
                  </a:moveTo>
                  <a:lnTo>
                    <a:pt x="0" y="1688911"/>
                  </a:lnTo>
                  <a:lnTo>
                    <a:pt x="0" y="1721015"/>
                  </a:lnTo>
                  <a:lnTo>
                    <a:pt x="2815924" y="1721015"/>
                  </a:lnTo>
                  <a:lnTo>
                    <a:pt x="1395151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3421916"/>
              <a:ext cx="1398270" cy="1692910"/>
            </a:xfrm>
            <a:custGeom>
              <a:avLst/>
              <a:gdLst/>
              <a:ahLst/>
              <a:cxnLst/>
              <a:rect l="l" t="t" r="r" b="b"/>
              <a:pathLst>
                <a:path w="1398270" h="1692910">
                  <a:moveTo>
                    <a:pt x="1398250" y="0"/>
                  </a:moveTo>
                  <a:lnTo>
                    <a:pt x="0" y="0"/>
                  </a:lnTo>
                  <a:lnTo>
                    <a:pt x="0" y="1692660"/>
                  </a:lnTo>
                  <a:lnTo>
                    <a:pt x="1398250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0" y="6862733"/>
              <a:ext cx="1395730" cy="1689100"/>
            </a:xfrm>
            <a:custGeom>
              <a:avLst/>
              <a:gdLst/>
              <a:ahLst/>
              <a:cxnLst/>
              <a:rect l="l" t="t" r="r" b="b"/>
              <a:pathLst>
                <a:path w="1395730" h="1689100">
                  <a:moveTo>
                    <a:pt x="1395308" y="0"/>
                  </a:moveTo>
                  <a:lnTo>
                    <a:pt x="0" y="0"/>
                  </a:lnTo>
                  <a:lnTo>
                    <a:pt x="0" y="1689098"/>
                  </a:lnTo>
                  <a:lnTo>
                    <a:pt x="1395308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0" y="5139665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4">
                  <a:moveTo>
                    <a:pt x="2813818" y="0"/>
                  </a:moveTo>
                  <a:lnTo>
                    <a:pt x="0" y="0"/>
                  </a:lnTo>
                  <a:lnTo>
                    <a:pt x="0" y="34677"/>
                  </a:lnTo>
                  <a:lnTo>
                    <a:pt x="1392145" y="1721015"/>
                  </a:lnTo>
                  <a:lnTo>
                    <a:pt x="2813818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96145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281382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1396145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236478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5654152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1421673" y="0"/>
                  </a:moveTo>
                  <a:lnTo>
                    <a:pt x="0" y="1721015"/>
                  </a:lnTo>
                  <a:lnTo>
                    <a:pt x="2842447" y="1721015"/>
                  </a:lnTo>
                  <a:lnTo>
                    <a:pt x="14216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4236478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7076810" y="1708691"/>
              <a:ext cx="2842447" cy="1721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7076810" y="3421916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0" y="0"/>
              <a:ext cx="2816225" cy="1711960"/>
            </a:xfrm>
            <a:custGeom>
              <a:avLst/>
              <a:gdLst/>
              <a:ahLst/>
              <a:cxnLst/>
              <a:rect l="l" t="t" r="r" b="b"/>
              <a:pathLst>
                <a:path w="2816225" h="1711960">
                  <a:moveTo>
                    <a:pt x="1402627" y="0"/>
                  </a:moveTo>
                  <a:lnTo>
                    <a:pt x="1387675" y="0"/>
                  </a:lnTo>
                  <a:lnTo>
                    <a:pt x="0" y="1679865"/>
                  </a:lnTo>
                  <a:lnTo>
                    <a:pt x="0" y="1711968"/>
                  </a:lnTo>
                  <a:lnTo>
                    <a:pt x="2815924" y="1711968"/>
                  </a:lnTo>
                  <a:lnTo>
                    <a:pt x="14026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5652728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42" y="0"/>
                  </a:moveTo>
                  <a:lnTo>
                    <a:pt x="1414200" y="0"/>
                  </a:lnTo>
                  <a:lnTo>
                    <a:pt x="0" y="1711968"/>
                  </a:lnTo>
                  <a:lnTo>
                    <a:pt x="2842446" y="1711968"/>
                  </a:lnTo>
                  <a:lnTo>
                    <a:pt x="142914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0" y="1708691"/>
              <a:ext cx="2814320" cy="1721485"/>
            </a:xfrm>
            <a:custGeom>
              <a:avLst/>
              <a:gdLst/>
              <a:ahLst/>
              <a:cxnLst/>
              <a:rect l="l" t="t" r="r" b="b"/>
              <a:pathLst>
                <a:path w="2814320" h="1721485">
                  <a:moveTo>
                    <a:pt x="2813809" y="0"/>
                  </a:moveTo>
                  <a:lnTo>
                    <a:pt x="0" y="0"/>
                  </a:lnTo>
                  <a:lnTo>
                    <a:pt x="0" y="34679"/>
                  </a:lnTo>
                  <a:lnTo>
                    <a:pt x="1392146" y="1721015"/>
                  </a:lnTo>
                  <a:lnTo>
                    <a:pt x="2813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2813809" y="0"/>
              <a:ext cx="2842895" cy="1711960"/>
            </a:xfrm>
            <a:custGeom>
              <a:avLst/>
              <a:gdLst/>
              <a:ahLst/>
              <a:cxnLst/>
              <a:rect l="l" t="t" r="r" b="b"/>
              <a:pathLst>
                <a:path w="2842895" h="1711960">
                  <a:moveTo>
                    <a:pt x="1429150" y="0"/>
                  </a:moveTo>
                  <a:lnTo>
                    <a:pt x="1414197" y="0"/>
                  </a:lnTo>
                  <a:lnTo>
                    <a:pt x="0" y="1711968"/>
                  </a:lnTo>
                  <a:lnTo>
                    <a:pt x="2842457" y="1711968"/>
                  </a:lnTo>
                  <a:lnTo>
                    <a:pt x="1429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40362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484" y="0"/>
                  </a:moveTo>
                  <a:lnTo>
                    <a:pt x="0" y="0"/>
                  </a:lnTo>
                  <a:lnTo>
                    <a:pt x="1413297" y="1711968"/>
                  </a:lnTo>
                  <a:lnTo>
                    <a:pt x="28274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2811704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4243912" y="0"/>
              <a:ext cx="2827655" cy="1711960"/>
            </a:xfrm>
            <a:custGeom>
              <a:avLst/>
              <a:gdLst/>
              <a:ahLst/>
              <a:cxnLst/>
              <a:rect l="l" t="t" r="r" b="b"/>
              <a:pathLst>
                <a:path w="2827654" h="1711960">
                  <a:moveTo>
                    <a:pt x="2827574" y="0"/>
                  </a:moveTo>
                  <a:lnTo>
                    <a:pt x="0" y="0"/>
                  </a:lnTo>
                  <a:lnTo>
                    <a:pt x="1413304" y="1711968"/>
                  </a:lnTo>
                  <a:lnTo>
                    <a:pt x="2827574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0" y="0"/>
              <a:ext cx="1391285" cy="1684020"/>
            </a:xfrm>
            <a:custGeom>
              <a:avLst/>
              <a:gdLst/>
              <a:ahLst/>
              <a:cxnLst/>
              <a:rect l="l" t="t" r="r" b="b"/>
              <a:pathLst>
                <a:path w="1391285" h="1684020">
                  <a:moveTo>
                    <a:pt x="1390822" y="0"/>
                  </a:moveTo>
                  <a:lnTo>
                    <a:pt x="0" y="0"/>
                  </a:lnTo>
                  <a:lnTo>
                    <a:pt x="0" y="1683668"/>
                  </a:lnTo>
                  <a:lnTo>
                    <a:pt x="1390822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5652037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8492380" y="1708691"/>
              <a:ext cx="2842895" cy="1721485"/>
            </a:xfrm>
            <a:custGeom>
              <a:avLst/>
              <a:gdLst/>
              <a:ahLst/>
              <a:cxnLst/>
              <a:rect l="l" t="t" r="r" b="b"/>
              <a:pathLst>
                <a:path w="2842895" h="1721485">
                  <a:moveTo>
                    <a:pt x="2842447" y="0"/>
                  </a:moveTo>
                  <a:lnTo>
                    <a:pt x="0" y="0"/>
                  </a:lnTo>
                  <a:lnTo>
                    <a:pt x="1420773" y="1721015"/>
                  </a:lnTo>
                  <a:lnTo>
                    <a:pt x="2842447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7300" y="1828224"/>
            <a:ext cx="5350756" cy="2912051"/>
          </a:xfrm>
          <a:prstGeom prst="rect">
            <a:avLst/>
          </a:prstGeom>
        </p:spPr>
        <p:txBody>
          <a:bodyPr/>
          <a:lstStyle>
            <a:lvl1pPr marL="12700" algn="l" defTabSz="914400" rtl="0" eaLnBrk="1" latinLnBrk="0" hangingPunct="1">
              <a:spcBef>
                <a:spcPts val="55"/>
              </a:spcBef>
              <a:defRPr lang="ru-RU" sz="4900" b="0" i="0" kern="0" cap="all" spc="45" baseline="0" dirty="0">
                <a:solidFill>
                  <a:srgbClr val="FFFFFF"/>
                </a:solidFill>
                <a:latin typeface="+mj-lt"/>
                <a:ea typeface="Roboto Cn" pitchFamily="2" charset="0"/>
                <a:cs typeface="Arial Narrow"/>
              </a:defRPr>
            </a:lvl1pPr>
          </a:lstStyle>
          <a:p>
            <a:r>
              <a:rPr lang="ru-RU" dirty="0"/>
              <a:t>разбивочный 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30" name="Текст 30"/>
          <p:cNvSpPr>
            <a:spLocks noGrp="1"/>
          </p:cNvSpPr>
          <p:nvPr>
            <p:ph type="body" sz="quarter" idx="10" hasCustomPrompt="1"/>
          </p:nvPr>
        </p:nvSpPr>
        <p:spPr>
          <a:xfrm>
            <a:off x="1717301" y="1158875"/>
            <a:ext cx="3934736" cy="5254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 marL="45720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Раздел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" y="0"/>
            <a:ext cx="20092962" cy="11309350"/>
          </a:xfrm>
          <a:prstGeom prst="rect">
            <a:avLst/>
          </a:prstGeom>
        </p:spPr>
      </p:pic>
      <p:sp>
        <p:nvSpPr>
          <p:cNvPr id="10" name="Текст 15"/>
          <p:cNvSpPr txBox="1">
            <a:spLocks/>
          </p:cNvSpPr>
          <p:nvPr userDrawn="1"/>
        </p:nvSpPr>
        <p:spPr>
          <a:xfrm>
            <a:off x="1661429" y="10644593"/>
            <a:ext cx="5066163" cy="3617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FontTx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38" dirty="0">
                <a:solidFill>
                  <a:schemeClr val="tx1"/>
                </a:solidFill>
              </a:rPr>
              <a:t>Internal use only</a:t>
            </a:r>
            <a:endParaRPr lang="ru-RU" sz="2638" dirty="0">
              <a:solidFill>
                <a:schemeClr val="tx1"/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 userDrawn="1"/>
        </p:nvSpPr>
        <p:spPr>
          <a:xfrm>
            <a:off x="394677" y="10642029"/>
            <a:ext cx="4690957" cy="380233"/>
          </a:xfrm>
          <a:prstGeom prst="rect">
            <a:avLst/>
          </a:prstGeom>
        </p:spPr>
        <p:txBody>
          <a:bodyPr vert="horz" lIns="201041" tIns="100521" rIns="201041" bIns="100521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EC6A09-5378-4443-B254-7019E692EFAD}" type="slidenum">
              <a:rPr lang="ru-RU" sz="2638" smtClean="0">
                <a:solidFill>
                  <a:schemeClr val="tx1"/>
                </a:solidFill>
              </a:rPr>
              <a:pPr/>
              <a:t>‹#›</a:t>
            </a:fld>
            <a:endParaRPr lang="ru-RU" sz="2638" dirty="0">
              <a:solidFill>
                <a:schemeClr val="tx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265617" y="2329772"/>
            <a:ext cx="11161197" cy="1639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915" b="1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266982" y="4349896"/>
            <a:ext cx="11158472" cy="1542273"/>
          </a:xfrm>
          <a:prstGeom prst="rect">
            <a:avLst/>
          </a:prstGeom>
        </p:spPr>
        <p:txBody>
          <a:bodyPr/>
          <a:lstStyle>
            <a:lvl1pPr marL="0" marR="0" indent="0" algn="l" defTabSz="2010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27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2010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</a:t>
            </a:r>
          </a:p>
        </p:txBody>
      </p:sp>
      <p:sp>
        <p:nvSpPr>
          <p:cNvPr id="8" name="Текст 15"/>
          <p:cNvSpPr txBox="1">
            <a:spLocks/>
          </p:cNvSpPr>
          <p:nvPr userDrawn="1"/>
        </p:nvSpPr>
        <p:spPr>
          <a:xfrm>
            <a:off x="12901767" y="10515215"/>
            <a:ext cx="6807656" cy="6018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FontTx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CC0000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US" sz="263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LLC GDC </a:t>
            </a:r>
            <a:r>
              <a:rPr lang="en-US" sz="2638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 </a:t>
            </a:r>
            <a:r>
              <a:rPr lang="ru-RU" sz="2638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</a:t>
            </a:r>
            <a:endParaRPr lang="en-US" sz="263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4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слайд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250" y="654050"/>
            <a:ext cx="18135600" cy="962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831850" y="10302875"/>
            <a:ext cx="1143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389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250" y="654050"/>
            <a:ext cx="18135600" cy="962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1" y="2243138"/>
            <a:ext cx="18135600" cy="104933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2400">
                <a:solidFill>
                  <a:schemeClr val="accent2"/>
                </a:solidFill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50" spc="5" dirty="0">
                <a:latin typeface="+mj-lt"/>
                <a:cs typeface="Calibri"/>
              </a:rPr>
              <a:t>Подзаголовок</a:t>
            </a:r>
            <a:endParaRPr lang="ru-RU" sz="4050" dirty="0">
              <a:latin typeface="+mj-lt"/>
              <a:cs typeface="Calibri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4251" y="3478214"/>
            <a:ext cx="18135600" cy="659606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24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lvl="0"/>
            <a:r>
              <a:rPr lang="ru-RU" dirty="0" smtClean="0"/>
              <a:t>Обычный текст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булли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84250" y="3521075"/>
            <a:ext cx="8991600" cy="6553200"/>
          </a:xfrm>
          <a:prstGeom prst="rect">
            <a:avLst/>
          </a:prstGeom>
        </p:spPr>
        <p:txBody>
          <a:bodyPr/>
          <a:lstStyle>
            <a:lvl1pPr marL="355600" marR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Pct val="105000"/>
              <a:buFontTx/>
              <a:buBlip>
                <a:blip r:embed="rId2"/>
              </a:buBlip>
              <a:tabLst/>
              <a:defRPr lang="ru-RU" sz="2450" ker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kern="0" dirty="0">
                <a:latin typeface="+mj-lt"/>
              </a:rPr>
              <a:t>Текст с треугольными буллитами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1" y="2243138"/>
            <a:ext cx="18135600" cy="104933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4050" b="0" i="0" spc="5">
                <a:solidFill>
                  <a:schemeClr val="accent2"/>
                </a:solidFill>
                <a:latin typeface="+mj-lt"/>
                <a:ea typeface="+mn-ea"/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50" spc="5" dirty="0">
                <a:latin typeface="+mj-lt"/>
                <a:cs typeface="Calibri"/>
              </a:rPr>
              <a:t>Подзаголовок</a:t>
            </a:r>
            <a:endParaRPr lang="ru-RU" sz="4050" dirty="0">
              <a:latin typeface="+mj-lt"/>
              <a:cs typeface="Calibr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4250" y="654050"/>
            <a:ext cx="18135600" cy="962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8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50" y="1616075"/>
            <a:ext cx="15392400" cy="917111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84250" y="4664075"/>
            <a:ext cx="8991600" cy="5410200"/>
          </a:xfrm>
          <a:prstGeom prst="rect">
            <a:avLst/>
          </a:prstGeom>
        </p:spPr>
        <p:txBody>
          <a:bodyPr/>
          <a:lstStyle>
            <a:lvl1pPr marL="355600" marR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Pct val="105000"/>
              <a:buFontTx/>
              <a:buBlip>
                <a:blip r:embed="rId3"/>
              </a:buBlip>
              <a:tabLst/>
              <a:defRPr lang="ru-RU" sz="2450" ker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kern="0" dirty="0">
                <a:latin typeface="+mj-lt"/>
              </a:rPr>
              <a:t>Текст с треугольными буллитами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84250" y="654050"/>
            <a:ext cx="18135600" cy="962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1" y="3424823"/>
            <a:ext cx="8991599" cy="104933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2400">
                <a:solidFill>
                  <a:schemeClr val="accent2"/>
                </a:solidFill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50" spc="5" dirty="0">
                <a:latin typeface="+mj-lt"/>
                <a:cs typeface="Calibri"/>
              </a:rPr>
              <a:t>Подзаголовок</a:t>
            </a:r>
            <a:endParaRPr lang="ru-RU" sz="4050" dirty="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096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ленький блок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84250" y="654050"/>
            <a:ext cx="18135600" cy="962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grpSp>
        <p:nvGrpSpPr>
          <p:cNvPr id="8" name="Group 5"/>
          <p:cNvGrpSpPr/>
          <p:nvPr userDrawn="1"/>
        </p:nvGrpSpPr>
        <p:grpSpPr>
          <a:xfrm>
            <a:off x="867911" y="1936880"/>
            <a:ext cx="6821939" cy="8899395"/>
            <a:chOff x="11510361" y="1734586"/>
            <a:chExt cx="6821939" cy="8899395"/>
          </a:xfrm>
        </p:grpSpPr>
        <p:sp>
          <p:nvSpPr>
            <p:cNvPr id="9" name="object 3"/>
            <p:cNvSpPr/>
            <p:nvPr/>
          </p:nvSpPr>
          <p:spPr>
            <a:xfrm>
              <a:off x="12161083" y="8550275"/>
              <a:ext cx="5528869" cy="20837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" name="object 4"/>
            <p:cNvSpPr/>
            <p:nvPr/>
          </p:nvSpPr>
          <p:spPr>
            <a:xfrm>
              <a:off x="11807033" y="1734586"/>
              <a:ext cx="6236970" cy="8187290"/>
            </a:xfrm>
            <a:custGeom>
              <a:avLst/>
              <a:gdLst/>
              <a:ahLst/>
              <a:cxnLst/>
              <a:rect l="l" t="t" r="r" b="b"/>
              <a:pathLst>
                <a:path w="6236969" h="8489315">
                  <a:moveTo>
                    <a:pt x="6236920" y="0"/>
                  </a:moveTo>
                  <a:lnTo>
                    <a:pt x="0" y="0"/>
                  </a:lnTo>
                  <a:lnTo>
                    <a:pt x="0" y="8489060"/>
                  </a:lnTo>
                  <a:lnTo>
                    <a:pt x="6236920" y="8489060"/>
                  </a:lnTo>
                  <a:lnTo>
                    <a:pt x="6236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grpSp>
          <p:nvGrpSpPr>
            <p:cNvPr id="11" name="Group 8"/>
            <p:cNvGrpSpPr/>
            <p:nvPr/>
          </p:nvGrpSpPr>
          <p:grpSpPr>
            <a:xfrm>
              <a:off x="11806939" y="1734596"/>
              <a:ext cx="6237318" cy="1445895"/>
              <a:chOff x="11806939" y="1734596"/>
              <a:chExt cx="6237318" cy="1445895"/>
            </a:xfrm>
          </p:grpSpPr>
          <p:sp>
            <p:nvSpPr>
              <p:cNvPr id="14" name="object 5"/>
              <p:cNvSpPr/>
              <p:nvPr/>
            </p:nvSpPr>
            <p:spPr>
              <a:xfrm>
                <a:off x="11806939" y="1734596"/>
                <a:ext cx="2493645" cy="1445895"/>
              </a:xfrm>
              <a:custGeom>
                <a:avLst/>
                <a:gdLst/>
                <a:ahLst/>
                <a:cxnLst/>
                <a:rect l="l" t="t" r="r" b="b"/>
                <a:pathLst>
                  <a:path w="2493644" h="1445895">
                    <a:moveTo>
                      <a:pt x="1300054" y="0"/>
                    </a:moveTo>
                    <a:lnTo>
                      <a:pt x="1183241" y="0"/>
                    </a:lnTo>
                    <a:lnTo>
                      <a:pt x="0" y="1432375"/>
                    </a:lnTo>
                    <a:lnTo>
                      <a:pt x="0" y="1445798"/>
                    </a:lnTo>
                    <a:lnTo>
                      <a:pt x="2493630" y="1445798"/>
                    </a:lnTo>
                    <a:lnTo>
                      <a:pt x="1300054" y="0"/>
                    </a:lnTo>
                    <a:close/>
                  </a:path>
                </a:pathLst>
              </a:custGeom>
              <a:solidFill>
                <a:srgbClr val="CE181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+mj-lt"/>
                </a:endParaRPr>
              </a:p>
            </p:txBody>
          </p:sp>
          <p:sp>
            <p:nvSpPr>
              <p:cNvPr id="15" name="object 6"/>
              <p:cNvSpPr/>
              <p:nvPr/>
            </p:nvSpPr>
            <p:spPr>
              <a:xfrm>
                <a:off x="11806970" y="1734596"/>
                <a:ext cx="1186180" cy="1435735"/>
              </a:xfrm>
              <a:custGeom>
                <a:avLst/>
                <a:gdLst/>
                <a:ahLst/>
                <a:cxnLst/>
                <a:rect l="l" t="t" r="r" b="b"/>
                <a:pathLst>
                  <a:path w="1186179" h="1435735">
                    <a:moveTo>
                      <a:pt x="1185974" y="0"/>
                    </a:moveTo>
                    <a:lnTo>
                      <a:pt x="0" y="0"/>
                    </a:lnTo>
                    <a:lnTo>
                      <a:pt x="0" y="1435694"/>
                    </a:lnTo>
                    <a:lnTo>
                      <a:pt x="1185974" y="0"/>
                    </a:lnTo>
                    <a:close/>
                  </a:path>
                </a:pathLst>
              </a:custGeom>
              <a:solidFill>
                <a:srgbClr val="CE181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+mj-lt"/>
                </a:endParaRPr>
              </a:p>
            </p:txBody>
          </p:sp>
          <p:sp>
            <p:nvSpPr>
              <p:cNvPr id="16" name="object 7"/>
              <p:cNvSpPr/>
              <p:nvPr/>
            </p:nvSpPr>
            <p:spPr>
              <a:xfrm>
                <a:off x="14298716" y="1734596"/>
                <a:ext cx="2505075" cy="1445895"/>
              </a:xfrm>
              <a:custGeom>
                <a:avLst/>
                <a:gdLst/>
                <a:ahLst/>
                <a:cxnLst/>
                <a:rect l="l" t="t" r="r" b="b"/>
                <a:pathLst>
                  <a:path w="2505075" h="1445895">
                    <a:moveTo>
                      <a:pt x="1311132" y="0"/>
                    </a:moveTo>
                    <a:lnTo>
                      <a:pt x="1194319" y="0"/>
                    </a:lnTo>
                    <a:lnTo>
                      <a:pt x="0" y="1445798"/>
                    </a:lnTo>
                    <a:lnTo>
                      <a:pt x="2504709" y="1445798"/>
                    </a:lnTo>
                    <a:lnTo>
                      <a:pt x="1311132" y="0"/>
                    </a:lnTo>
                    <a:close/>
                  </a:path>
                </a:pathLst>
              </a:custGeom>
              <a:solidFill>
                <a:srgbClr val="EA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+mj-lt"/>
                </a:endParaRPr>
              </a:p>
            </p:txBody>
          </p:sp>
          <p:sp>
            <p:nvSpPr>
              <p:cNvPr id="17" name="object 8"/>
              <p:cNvSpPr/>
              <p:nvPr/>
            </p:nvSpPr>
            <p:spPr>
              <a:xfrm>
                <a:off x="13107872" y="1734596"/>
                <a:ext cx="2388235" cy="1445895"/>
              </a:xfrm>
              <a:custGeom>
                <a:avLst/>
                <a:gdLst/>
                <a:ahLst/>
                <a:cxnLst/>
                <a:rect l="l" t="t" r="r" b="b"/>
                <a:pathLst>
                  <a:path w="2388234" h="1445895">
                    <a:moveTo>
                      <a:pt x="2387906" y="0"/>
                    </a:moveTo>
                    <a:lnTo>
                      <a:pt x="0" y="0"/>
                    </a:lnTo>
                    <a:lnTo>
                      <a:pt x="1193576" y="1445798"/>
                    </a:lnTo>
                    <a:lnTo>
                      <a:pt x="2387906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+mj-lt"/>
                </a:endParaRPr>
              </a:p>
            </p:txBody>
          </p:sp>
          <p:sp>
            <p:nvSpPr>
              <p:cNvPr id="18" name="object 9"/>
              <p:cNvSpPr/>
              <p:nvPr/>
            </p:nvSpPr>
            <p:spPr>
              <a:xfrm>
                <a:off x="16801562" y="1734596"/>
                <a:ext cx="1242695" cy="1445895"/>
              </a:xfrm>
              <a:custGeom>
                <a:avLst/>
                <a:gdLst/>
                <a:ahLst/>
                <a:cxnLst/>
                <a:rect l="l" t="t" r="r" b="b"/>
                <a:pathLst>
                  <a:path w="1242694" h="1445895">
                    <a:moveTo>
                      <a:pt x="1242318" y="0"/>
                    </a:moveTo>
                    <a:lnTo>
                      <a:pt x="1194330" y="0"/>
                    </a:lnTo>
                    <a:lnTo>
                      <a:pt x="0" y="1445798"/>
                    </a:lnTo>
                    <a:lnTo>
                      <a:pt x="1242318" y="1445798"/>
                    </a:lnTo>
                    <a:lnTo>
                      <a:pt x="1242318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+mj-lt"/>
                </a:endParaRPr>
              </a:p>
            </p:txBody>
          </p:sp>
          <p:sp>
            <p:nvSpPr>
              <p:cNvPr id="19" name="object 10"/>
              <p:cNvSpPr/>
              <p:nvPr/>
            </p:nvSpPr>
            <p:spPr>
              <a:xfrm>
                <a:off x="15610729" y="1734596"/>
                <a:ext cx="2388235" cy="1445895"/>
              </a:xfrm>
              <a:custGeom>
                <a:avLst/>
                <a:gdLst/>
                <a:ahLst/>
                <a:cxnLst/>
                <a:rect l="l" t="t" r="r" b="b"/>
                <a:pathLst>
                  <a:path w="2388234" h="1445895">
                    <a:moveTo>
                      <a:pt x="2387906" y="0"/>
                    </a:moveTo>
                    <a:lnTo>
                      <a:pt x="0" y="0"/>
                    </a:lnTo>
                    <a:lnTo>
                      <a:pt x="1193576" y="1445798"/>
                    </a:lnTo>
                    <a:lnTo>
                      <a:pt x="2387906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+mj-lt"/>
                </a:endParaRPr>
              </a:p>
            </p:txBody>
          </p:sp>
        </p:grpSp>
        <p:sp>
          <p:nvSpPr>
            <p:cNvPr id="12" name="object 17"/>
            <p:cNvSpPr/>
            <p:nvPr/>
          </p:nvSpPr>
          <p:spPr>
            <a:xfrm>
              <a:off x="11510361" y="2892163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79" h="576579">
                  <a:moveTo>
                    <a:pt x="288232" y="0"/>
                  </a:moveTo>
                  <a:lnTo>
                    <a:pt x="0" y="288221"/>
                  </a:lnTo>
                  <a:lnTo>
                    <a:pt x="288232" y="576453"/>
                  </a:lnTo>
                  <a:lnTo>
                    <a:pt x="576464" y="288221"/>
                  </a:lnTo>
                  <a:lnTo>
                    <a:pt x="28823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" name="object 18"/>
            <p:cNvSpPr/>
            <p:nvPr/>
          </p:nvSpPr>
          <p:spPr>
            <a:xfrm>
              <a:off x="17755720" y="2892163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80" h="576579">
                  <a:moveTo>
                    <a:pt x="288232" y="0"/>
                  </a:moveTo>
                  <a:lnTo>
                    <a:pt x="0" y="288221"/>
                  </a:lnTo>
                  <a:lnTo>
                    <a:pt x="288232" y="576453"/>
                  </a:lnTo>
                  <a:lnTo>
                    <a:pt x="576464" y="288221"/>
                  </a:lnTo>
                  <a:lnTo>
                    <a:pt x="28823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44491" y="2130088"/>
            <a:ext cx="5668780" cy="10493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4050" b="0" i="0" spc="5">
                <a:solidFill>
                  <a:schemeClr val="bg1"/>
                </a:solidFill>
                <a:latin typeface="+mj-lt"/>
                <a:ea typeface="+mn-ea"/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50" spc="5" dirty="0">
                <a:latin typeface="+mj-lt"/>
                <a:cs typeface="Calibri"/>
              </a:rPr>
              <a:t>Подзаголовок</a:t>
            </a:r>
            <a:endParaRPr lang="ru-RU" sz="4050" dirty="0">
              <a:latin typeface="+mj-lt"/>
              <a:cs typeface="Calibri"/>
            </a:endParaRP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444490" y="3700891"/>
            <a:ext cx="5668779" cy="6068583"/>
          </a:xfrm>
          <a:prstGeom prst="rect">
            <a:avLst/>
          </a:prstGeom>
        </p:spPr>
        <p:txBody>
          <a:bodyPr/>
          <a:lstStyle>
            <a:lvl1pPr marL="355600" marR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Pct val="105000"/>
              <a:buFontTx/>
              <a:buBlip>
                <a:blip r:embed="rId3"/>
              </a:buBlip>
              <a:tabLst/>
              <a:defRPr lang="ru-RU" sz="2400" ker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kern="0" dirty="0">
                <a:latin typeface="+mj-lt"/>
              </a:rPr>
              <a:t>Текст с треугольными буллитами</a:t>
            </a:r>
          </a:p>
        </p:txBody>
      </p:sp>
    </p:spTree>
    <p:extLst>
      <p:ext uri="{BB962C8B-B14F-4D97-AF65-F5344CB8AC3E}">
        <p14:creationId xmlns:p14="http://schemas.microsoft.com/office/powerpoint/2010/main" val="2923931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 блок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/>
          <p:nvPr/>
        </p:nvSpPr>
        <p:spPr>
          <a:xfrm>
            <a:off x="1500549" y="8752569"/>
            <a:ext cx="8253642" cy="2083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" name="object 4"/>
          <p:cNvSpPr/>
          <p:nvPr/>
        </p:nvSpPr>
        <p:spPr>
          <a:xfrm>
            <a:off x="1179449" y="1936880"/>
            <a:ext cx="8895842" cy="8187290"/>
          </a:xfrm>
          <a:custGeom>
            <a:avLst/>
            <a:gdLst/>
            <a:ahLst/>
            <a:cxnLst/>
            <a:rect l="l" t="t" r="r" b="b"/>
            <a:pathLst>
              <a:path w="6236969" h="8489315">
                <a:moveTo>
                  <a:pt x="6236920" y="0"/>
                </a:moveTo>
                <a:lnTo>
                  <a:pt x="0" y="0"/>
                </a:lnTo>
                <a:lnTo>
                  <a:pt x="0" y="8489060"/>
                </a:lnTo>
                <a:lnTo>
                  <a:pt x="6236920" y="8489060"/>
                </a:lnTo>
                <a:lnTo>
                  <a:pt x="62369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6176207" y="1934181"/>
            <a:ext cx="3899083" cy="14486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84250" y="654050"/>
            <a:ext cx="18135600" cy="962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grpSp>
        <p:nvGrpSpPr>
          <p:cNvPr id="12" name="Group 8"/>
          <p:cNvGrpSpPr/>
          <p:nvPr/>
        </p:nvGrpSpPr>
        <p:grpSpPr>
          <a:xfrm>
            <a:off x="1179355" y="1936890"/>
            <a:ext cx="6192025" cy="1445895"/>
            <a:chOff x="11806939" y="1734596"/>
            <a:chExt cx="6192025" cy="1445895"/>
          </a:xfrm>
        </p:grpSpPr>
        <p:sp>
          <p:nvSpPr>
            <p:cNvPr id="15" name="object 5"/>
            <p:cNvSpPr/>
            <p:nvPr/>
          </p:nvSpPr>
          <p:spPr>
            <a:xfrm>
              <a:off x="11806939" y="1734596"/>
              <a:ext cx="2493645" cy="1445895"/>
            </a:xfrm>
            <a:custGeom>
              <a:avLst/>
              <a:gdLst/>
              <a:ahLst/>
              <a:cxnLst/>
              <a:rect l="l" t="t" r="r" b="b"/>
              <a:pathLst>
                <a:path w="2493644" h="1445895">
                  <a:moveTo>
                    <a:pt x="1300054" y="0"/>
                  </a:moveTo>
                  <a:lnTo>
                    <a:pt x="1183241" y="0"/>
                  </a:lnTo>
                  <a:lnTo>
                    <a:pt x="0" y="1432375"/>
                  </a:lnTo>
                  <a:lnTo>
                    <a:pt x="0" y="1445798"/>
                  </a:lnTo>
                  <a:lnTo>
                    <a:pt x="2493630" y="1445798"/>
                  </a:lnTo>
                  <a:lnTo>
                    <a:pt x="1300054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6"/>
            <p:cNvSpPr/>
            <p:nvPr/>
          </p:nvSpPr>
          <p:spPr>
            <a:xfrm>
              <a:off x="11806970" y="1734596"/>
              <a:ext cx="1186180" cy="1435735"/>
            </a:xfrm>
            <a:custGeom>
              <a:avLst/>
              <a:gdLst/>
              <a:ahLst/>
              <a:cxnLst/>
              <a:rect l="l" t="t" r="r" b="b"/>
              <a:pathLst>
                <a:path w="1186179" h="1435735">
                  <a:moveTo>
                    <a:pt x="1185974" y="0"/>
                  </a:moveTo>
                  <a:lnTo>
                    <a:pt x="0" y="0"/>
                  </a:lnTo>
                  <a:lnTo>
                    <a:pt x="0" y="1435694"/>
                  </a:lnTo>
                  <a:lnTo>
                    <a:pt x="1185974" y="0"/>
                  </a:lnTo>
                  <a:close/>
                </a:path>
              </a:pathLst>
            </a:custGeom>
            <a:solidFill>
              <a:srgbClr val="CE181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7"/>
            <p:cNvSpPr/>
            <p:nvPr/>
          </p:nvSpPr>
          <p:spPr>
            <a:xfrm>
              <a:off x="14298716" y="1734596"/>
              <a:ext cx="2505075" cy="1445895"/>
            </a:xfrm>
            <a:custGeom>
              <a:avLst/>
              <a:gdLst/>
              <a:ahLst/>
              <a:cxnLst/>
              <a:rect l="l" t="t" r="r" b="b"/>
              <a:pathLst>
                <a:path w="2505075" h="1445895">
                  <a:moveTo>
                    <a:pt x="1311132" y="0"/>
                  </a:moveTo>
                  <a:lnTo>
                    <a:pt x="1194319" y="0"/>
                  </a:lnTo>
                  <a:lnTo>
                    <a:pt x="0" y="1445798"/>
                  </a:lnTo>
                  <a:lnTo>
                    <a:pt x="2504709" y="1445798"/>
                  </a:lnTo>
                  <a:lnTo>
                    <a:pt x="1311132" y="0"/>
                  </a:lnTo>
                  <a:close/>
                </a:path>
              </a:pathLst>
            </a:custGeom>
            <a:solidFill>
              <a:srgbClr val="EA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8"/>
            <p:cNvSpPr/>
            <p:nvPr/>
          </p:nvSpPr>
          <p:spPr>
            <a:xfrm>
              <a:off x="13107872" y="1734596"/>
              <a:ext cx="2388235" cy="1445895"/>
            </a:xfrm>
            <a:custGeom>
              <a:avLst/>
              <a:gdLst/>
              <a:ahLst/>
              <a:cxnLst/>
              <a:rect l="l" t="t" r="r" b="b"/>
              <a:pathLst>
                <a:path w="2388234" h="1445895">
                  <a:moveTo>
                    <a:pt x="2387906" y="0"/>
                  </a:moveTo>
                  <a:lnTo>
                    <a:pt x="0" y="0"/>
                  </a:lnTo>
                  <a:lnTo>
                    <a:pt x="1193576" y="1445798"/>
                  </a:lnTo>
                  <a:lnTo>
                    <a:pt x="23879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0"/>
            <p:cNvSpPr/>
            <p:nvPr/>
          </p:nvSpPr>
          <p:spPr>
            <a:xfrm>
              <a:off x="15610729" y="1734596"/>
              <a:ext cx="2388235" cy="1445895"/>
            </a:xfrm>
            <a:custGeom>
              <a:avLst/>
              <a:gdLst/>
              <a:ahLst/>
              <a:cxnLst/>
              <a:rect l="l" t="t" r="r" b="b"/>
              <a:pathLst>
                <a:path w="2388234" h="1445895">
                  <a:moveTo>
                    <a:pt x="2387906" y="0"/>
                  </a:moveTo>
                  <a:lnTo>
                    <a:pt x="0" y="0"/>
                  </a:lnTo>
                  <a:lnTo>
                    <a:pt x="1193576" y="1445798"/>
                  </a:lnTo>
                  <a:lnTo>
                    <a:pt x="23879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13" name="object 17"/>
          <p:cNvSpPr/>
          <p:nvPr/>
        </p:nvSpPr>
        <p:spPr>
          <a:xfrm>
            <a:off x="891018" y="3094457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79">
                <a:moveTo>
                  <a:pt x="288232" y="0"/>
                </a:moveTo>
                <a:lnTo>
                  <a:pt x="0" y="288221"/>
                </a:lnTo>
                <a:lnTo>
                  <a:pt x="288232" y="576453"/>
                </a:lnTo>
                <a:lnTo>
                  <a:pt x="576464" y="288221"/>
                </a:lnTo>
                <a:lnTo>
                  <a:pt x="28823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7" name="object 9"/>
          <p:cNvSpPr/>
          <p:nvPr userDrawn="1"/>
        </p:nvSpPr>
        <p:spPr>
          <a:xfrm>
            <a:off x="8832850" y="1936890"/>
            <a:ext cx="1242695" cy="1445895"/>
          </a:xfrm>
          <a:custGeom>
            <a:avLst/>
            <a:gdLst/>
            <a:ahLst/>
            <a:cxnLst/>
            <a:rect l="l" t="t" r="r" b="b"/>
            <a:pathLst>
              <a:path w="1242694" h="1445895">
                <a:moveTo>
                  <a:pt x="1242318" y="0"/>
                </a:moveTo>
                <a:lnTo>
                  <a:pt x="1194330" y="0"/>
                </a:lnTo>
                <a:lnTo>
                  <a:pt x="0" y="1445798"/>
                </a:lnTo>
                <a:lnTo>
                  <a:pt x="1242318" y="1445798"/>
                </a:lnTo>
                <a:lnTo>
                  <a:pt x="1242318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4" name="object 18"/>
          <p:cNvSpPr/>
          <p:nvPr/>
        </p:nvSpPr>
        <p:spPr>
          <a:xfrm>
            <a:off x="9808007" y="3094457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232" y="0"/>
                </a:moveTo>
                <a:lnTo>
                  <a:pt x="0" y="288221"/>
                </a:lnTo>
                <a:lnTo>
                  <a:pt x="288232" y="576453"/>
                </a:lnTo>
                <a:lnTo>
                  <a:pt x="576464" y="288221"/>
                </a:lnTo>
                <a:lnTo>
                  <a:pt x="28823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1" name="Text Placeholder 11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459357" y="2130088"/>
            <a:ext cx="8348650" cy="10493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4050" b="0" i="0" spc="5">
                <a:solidFill>
                  <a:schemeClr val="bg1"/>
                </a:solidFill>
                <a:latin typeface="+mj-lt"/>
                <a:ea typeface="+mn-ea"/>
                <a:cs typeface="Calibri"/>
              </a:defRPr>
            </a:lvl1pPr>
            <a:lvl2pPr marL="753923" indent="0" algn="l">
              <a:buNone/>
              <a:defRPr/>
            </a:lvl2pPr>
            <a:lvl3pPr marL="1507846" indent="0" algn="l">
              <a:buNone/>
              <a:defRPr/>
            </a:lvl3pPr>
            <a:lvl4pPr marL="2261768" indent="0" algn="l">
              <a:buNone/>
              <a:defRPr/>
            </a:lvl4pPr>
            <a:lvl5pPr marL="3015691" indent="0" algn="l">
              <a:buNone/>
              <a:defRPr/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50" spc="5" dirty="0">
                <a:latin typeface="+mj-lt"/>
                <a:cs typeface="Calibri"/>
              </a:rPr>
              <a:t>Подзаголовок</a:t>
            </a:r>
            <a:endParaRPr lang="ru-RU" sz="4050" dirty="0">
              <a:latin typeface="+mj-lt"/>
              <a:cs typeface="Calibri"/>
            </a:endParaRPr>
          </a:p>
        </p:txBody>
      </p:sp>
      <p:sp>
        <p:nvSpPr>
          <p:cNvPr id="22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459356" y="3700891"/>
            <a:ext cx="8348649" cy="6068583"/>
          </a:xfrm>
          <a:prstGeom prst="rect">
            <a:avLst/>
          </a:prstGeom>
        </p:spPr>
        <p:txBody>
          <a:bodyPr/>
          <a:lstStyle>
            <a:lvl1pPr marL="355600" marR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Pct val="105000"/>
              <a:buFontTx/>
              <a:buBlip>
                <a:blip r:embed="rId3"/>
              </a:buBlip>
              <a:tabLst/>
              <a:defRPr lang="ru-RU" sz="2400" ker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kern="0" dirty="0">
                <a:latin typeface="+mj-lt"/>
              </a:rPr>
              <a:t>Текст с треугольными буллитами</a:t>
            </a:r>
          </a:p>
        </p:txBody>
      </p:sp>
    </p:spTree>
    <p:extLst>
      <p:ext uri="{BB962C8B-B14F-4D97-AF65-F5344CB8AC3E}">
        <p14:creationId xmlns:p14="http://schemas.microsoft.com/office/powerpoint/2010/main" val="1408877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9278767" y="10622916"/>
            <a:ext cx="831683" cy="4419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49" b="0" i="0" kern="1200">
                <a:solidFill>
                  <a:schemeClr val="tx2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defTabSz="914400" rtl="0" eaLnBrk="1" latinLnBrk="0" hangingPunct="1"/>
            <a:fld id="{2169265A-1C07-804A-9BBB-85622F4B165F}" type="slidenum">
              <a:rPr lang="en-US" sz="2300" kern="1200" smtClean="0">
                <a:solidFill>
                  <a:srgbClr val="999999"/>
                </a:solidFill>
                <a:latin typeface="+mn-lt"/>
                <a:ea typeface="+mn-ea"/>
                <a:cs typeface="+mn-cs"/>
              </a:rPr>
              <a:pPr marL="0" algn="l" defTabSz="914400" rtl="0" eaLnBrk="1" latinLnBrk="0" hangingPunct="1"/>
              <a:t>‹#›</a:t>
            </a:fld>
            <a:endParaRPr lang="en-US" sz="2300" kern="1200" dirty="0">
              <a:solidFill>
                <a:srgbClr val="999999"/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706" r:id="rId2"/>
    <p:sldLayoutId id="2147483666" r:id="rId3"/>
    <p:sldLayoutId id="2147483710" r:id="rId4"/>
    <p:sldLayoutId id="2147483668" r:id="rId5"/>
    <p:sldLayoutId id="2147483669" r:id="rId6"/>
    <p:sldLayoutId id="2147483672" r:id="rId7"/>
    <p:sldLayoutId id="2147483711" r:id="rId8"/>
    <p:sldLayoutId id="2147483707" r:id="rId9"/>
    <p:sldLayoutId id="2147483708" r:id="rId10"/>
    <p:sldLayoutId id="2147483709" r:id="rId11"/>
    <p:sldLayoutId id="2147483712" r:id="rId12"/>
    <p:sldLayoutId id="2147483724" r:id="rId13"/>
    <p:sldLayoutId id="2147483725" r:id="rId14"/>
    <p:sldLayoutId id="2147483727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>
        <a:defRPr lang="en-US" sz="4700" b="1" i="0">
          <a:solidFill>
            <a:srgbClr val="FF0000"/>
          </a:solidFill>
          <a:latin typeface="+mn-lt"/>
          <a:ea typeface="+mj-ea"/>
          <a:cs typeface="Arial Narrow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20" userDrawn="1">
          <p15:clr>
            <a:srgbClr val="F26B43"/>
          </p15:clr>
        </p15:guide>
        <p15:guide id="2" pos="12044" userDrawn="1">
          <p15:clr>
            <a:srgbClr val="F26B43"/>
          </p15:clr>
        </p15:guide>
        <p15:guide id="3" orient="horz" pos="412" userDrawn="1">
          <p15:clr>
            <a:srgbClr val="F26B43"/>
          </p15:clr>
        </p15:guide>
        <p15:guide id="5" orient="horz" pos="1413" userDrawn="1">
          <p15:clr>
            <a:srgbClr val="F26B43"/>
          </p15:clr>
        </p15:guide>
        <p15:guide id="6" orient="horz" pos="6346" userDrawn="1">
          <p15:clr>
            <a:srgbClr val="F26B43"/>
          </p15:clr>
        </p15:guide>
        <p15:guide id="7" pos="12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3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678" r:id="rId2"/>
    <p:sldLayoutId id="2147483715" r:id="rId3"/>
    <p:sldLayoutId id="2147483721" r:id="rId4"/>
    <p:sldLayoutId id="2147483714" r:id="rId5"/>
    <p:sldLayoutId id="2147483713" r:id="rId6"/>
    <p:sldLayoutId id="2147483722" r:id="rId7"/>
    <p:sldLayoutId id="2147483719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717" r:id="rId16"/>
    <p:sldLayoutId id="2147483718" r:id="rId17"/>
    <p:sldLayoutId id="2147483688" r:id="rId18"/>
    <p:sldLayoutId id="2147483689" r:id="rId19"/>
    <p:sldLayoutId id="2147483716" r:id="rId20"/>
    <p:sldLayoutId id="2147483679" r:id="rId21"/>
    <p:sldLayoutId id="2147483726" r:id="rId22"/>
  </p:sldLayoutIdLst>
  <p:timing>
    <p:tnLst>
      <p:par>
        <p:cTn id="1" dur="indefinite" restart="never" nodeType="tmRoot"/>
      </p:par>
    </p:tnLst>
  </p:timing>
  <p:hf hdr="0" ftr="0" dt="0"/>
  <p:txStyles>
    <p:titleStyle>
      <a:lvl1pPr>
        <a:defRPr lang="en-US" sz="4700" b="1" i="0">
          <a:solidFill>
            <a:srgbClr val="FF0000"/>
          </a:solidFill>
          <a:latin typeface="+mj-lt"/>
          <a:ea typeface="+mj-ea"/>
          <a:cs typeface="Arial Narrow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20">
          <p15:clr>
            <a:srgbClr val="F26B43"/>
          </p15:clr>
        </p15:guide>
        <p15:guide id="2" pos="12044">
          <p15:clr>
            <a:srgbClr val="F26B43"/>
          </p15:clr>
        </p15:guide>
        <p15:guide id="3" orient="horz" pos="412">
          <p15:clr>
            <a:srgbClr val="F26B43"/>
          </p15:clr>
        </p15:guide>
        <p15:guide id="5" orient="horz" pos="1413">
          <p15:clr>
            <a:srgbClr val="F26B43"/>
          </p15:clr>
        </p15:guide>
        <p15:guide id="6" orient="horz" pos="6346">
          <p15:clr>
            <a:srgbClr val="F26B43"/>
          </p15:clr>
        </p15:guide>
        <p15:guide id="7" pos="127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cl-services.com/upload/iblock/07d/Sotsialnyy-otchet-2018.pdf" TargetMode="External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G"/><Relationship Id="rId5" Type="http://schemas.openxmlformats.org/officeDocument/2006/relationships/hyperlink" Target="mailto:Regina.Dyachuk.GDC@ts.fujitsu.com" TargetMode="External"/><Relationship Id="rId4" Type="http://schemas.openxmlformats.org/officeDocument/2006/relationships/hyperlink" Target="https://gsdu-responsible-business.global.fujitsu.co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30" y="1539875"/>
            <a:ext cx="9442450" cy="1745687"/>
          </a:xfrm>
        </p:spPr>
        <p:txBody>
          <a:bodyPr/>
          <a:lstStyle/>
          <a:p>
            <a:r>
              <a:rPr lang="en-US" sz="5400" dirty="0" err="1"/>
              <a:t>Волонтерская</a:t>
            </a:r>
            <a:r>
              <a:rPr lang="en-US" sz="5400" dirty="0"/>
              <a:t> </a:t>
            </a:r>
            <a:r>
              <a:rPr lang="en-US" sz="5400" dirty="0" err="1"/>
              <a:t>программа</a:t>
            </a:r>
            <a:r>
              <a:rPr lang="en-US" sz="5400" dirty="0"/>
              <a:t> </a:t>
            </a:r>
            <a:br>
              <a:rPr lang="en-US" sz="5400" dirty="0"/>
            </a:br>
            <a:r>
              <a:rPr lang="en-US" sz="5400" dirty="0"/>
              <a:t>"Global Service Delivery Unit Responsible Business Program (known as </a:t>
            </a:r>
            <a:r>
              <a:rPr lang="en-US" sz="5400" dirty="0" err="1"/>
              <a:t>GRiP</a:t>
            </a:r>
            <a:r>
              <a:rPr lang="en-US" sz="5400" dirty="0"/>
              <a:t>)"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443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презентации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О программе </a:t>
            </a:r>
            <a:r>
              <a:rPr lang="en-US" dirty="0" err="1" smtClean="0"/>
              <a:t>GRiP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1550999" y="4511675"/>
            <a:ext cx="4843451" cy="4953000"/>
          </a:xfrm>
        </p:spPr>
        <p:txBody>
          <a:bodyPr/>
          <a:lstStyle/>
          <a:p>
            <a:r>
              <a:rPr lang="ru-RU" sz="3600" dirty="0" smtClean="0"/>
              <a:t>Цели в области устойчивого развития</a:t>
            </a:r>
          </a:p>
          <a:p>
            <a:r>
              <a:rPr lang="ru-RU" sz="3600" dirty="0" smtClean="0"/>
              <a:t>Структура программы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Наши мероприятия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7655263" y="4511675"/>
            <a:ext cx="4843451" cy="4953000"/>
          </a:xfrm>
        </p:spPr>
        <p:txBody>
          <a:bodyPr/>
          <a:lstStyle/>
          <a:p>
            <a:r>
              <a:rPr lang="ru-RU" sz="3600" dirty="0" smtClean="0"/>
              <a:t>Экология и окружающая среда</a:t>
            </a:r>
          </a:p>
          <a:p>
            <a:r>
              <a:rPr lang="ru-RU" sz="3600" dirty="0" smtClean="0"/>
              <a:t>Социальная помощь</a:t>
            </a:r>
          </a:p>
          <a:p>
            <a:r>
              <a:rPr lang="ru-RU" sz="3600" dirty="0" smtClean="0"/>
              <a:t>Ментальное и физическое здоровье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Процесс реализации программы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/>
          </p:nvPr>
        </p:nvSpPr>
        <p:spPr>
          <a:xfrm>
            <a:off x="13759526" y="4511675"/>
            <a:ext cx="4843451" cy="4953000"/>
          </a:xfrm>
        </p:spPr>
        <p:txBody>
          <a:bodyPr/>
          <a:lstStyle/>
          <a:p>
            <a:r>
              <a:rPr lang="ru-RU" sz="3600" dirty="0" smtClean="0"/>
              <a:t>Мотивация сотрудников</a:t>
            </a:r>
          </a:p>
          <a:p>
            <a:r>
              <a:rPr lang="ru-RU" sz="3600" dirty="0" smtClean="0"/>
              <a:t>Организация мероприятий</a:t>
            </a:r>
          </a:p>
          <a:p>
            <a:r>
              <a:rPr lang="ru-RU" sz="3600" dirty="0" smtClean="0"/>
              <a:t>Информационная поддержка</a:t>
            </a:r>
          </a:p>
          <a:p>
            <a:pPr marL="1270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77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12721B7-31F8-4D64-9A70-9412547E1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10"/>
            <a:ext cx="20104100" cy="1130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4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161864"/>
            <a:ext cx="19326260" cy="6877171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990" y="-225523"/>
            <a:ext cx="4805060" cy="33960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7780" y="6992035"/>
            <a:ext cx="2691399" cy="70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957" dirty="0"/>
          </a:p>
        </p:txBody>
      </p:sp>
      <p:sp>
        <p:nvSpPr>
          <p:cNvPr id="9" name="TextBox 8"/>
          <p:cNvSpPr txBox="1"/>
          <p:nvPr/>
        </p:nvSpPr>
        <p:spPr>
          <a:xfrm>
            <a:off x="6746764" y="7088750"/>
            <a:ext cx="2691399" cy="70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957" dirty="0"/>
          </a:p>
        </p:txBody>
      </p:sp>
    </p:spTree>
    <p:extLst>
      <p:ext uri="{BB962C8B-B14F-4D97-AF65-F5344CB8AC3E}">
        <p14:creationId xmlns:p14="http://schemas.microsoft.com/office/powerpoint/2010/main" val="35797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156" dirty="0" smtClean="0"/>
              <a:t>НАШИ МЕРОПРИЯТИЯ</a:t>
            </a:r>
            <a:endParaRPr lang="ru-RU" sz="6156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Окружающая среда и экология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1550999" y="6035676"/>
            <a:ext cx="4843451" cy="3116442"/>
          </a:xfrm>
        </p:spPr>
        <p:txBody>
          <a:bodyPr/>
          <a:lstStyle/>
          <a:p>
            <a:r>
              <a:rPr lang="ru-RU" dirty="0" smtClean="0"/>
              <a:t>Всемирный день чистоты</a:t>
            </a:r>
          </a:p>
          <a:p>
            <a:r>
              <a:rPr lang="ru-RU" dirty="0" smtClean="0"/>
              <a:t>Посадка елок/кустарников/цветов</a:t>
            </a:r>
          </a:p>
          <a:p>
            <a:r>
              <a:rPr lang="ru-RU" dirty="0" err="1" smtClean="0"/>
              <a:t>Воркшопы</a:t>
            </a:r>
            <a:r>
              <a:rPr lang="ru-RU" dirty="0" smtClean="0"/>
              <a:t> по сортировке мусора</a:t>
            </a:r>
          </a:p>
          <a:p>
            <a:r>
              <a:rPr lang="ru-RU" dirty="0" smtClean="0"/>
              <a:t>Уроки в рамках академии </a:t>
            </a:r>
            <a:r>
              <a:rPr lang="en-US" dirty="0" err="1" smtClean="0"/>
              <a:t>GRiP</a:t>
            </a:r>
            <a:r>
              <a:rPr lang="en-US" dirty="0" smtClean="0"/>
              <a:t> – </a:t>
            </a:r>
            <a:r>
              <a:rPr lang="ru-RU" dirty="0" smtClean="0"/>
              <a:t>осознанное потребление</a:t>
            </a:r>
          </a:p>
          <a:p>
            <a:r>
              <a:rPr lang="ru-RU" dirty="0" smtClean="0"/>
              <a:t>Субботники в парках города</a:t>
            </a:r>
          </a:p>
          <a:p>
            <a:r>
              <a:rPr lang="ru-RU" dirty="0" smtClean="0"/>
              <a:t>Сбор батаре</a:t>
            </a:r>
            <a:r>
              <a:rPr lang="ru-RU" dirty="0"/>
              <a:t>е</a:t>
            </a:r>
            <a:r>
              <a:rPr lang="ru-RU" dirty="0" smtClean="0"/>
              <a:t>к, пластиковых бутылок, одежды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Социальная помощь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5"/>
          </p:nvPr>
        </p:nvSpPr>
        <p:spPr>
          <a:xfrm>
            <a:off x="7655263" y="6056831"/>
            <a:ext cx="4843451" cy="3116442"/>
          </a:xfrm>
        </p:spPr>
        <p:txBody>
          <a:bodyPr/>
          <a:lstStyle/>
          <a:p>
            <a:pPr marL="12700" indent="0">
              <a:buNone/>
            </a:pPr>
            <a:endParaRPr lang="ru-RU" dirty="0" smtClean="0"/>
          </a:p>
          <a:p>
            <a:r>
              <a:rPr lang="ru-RU" dirty="0" smtClean="0"/>
              <a:t>Помощь детям – сбор игрушек, канцтоваров, подарков на новый год</a:t>
            </a:r>
          </a:p>
          <a:p>
            <a:r>
              <a:rPr lang="ru-RU" dirty="0" smtClean="0"/>
              <a:t>Помощь пожилым людям – навещаем в домах престарелых</a:t>
            </a:r>
          </a:p>
          <a:p>
            <a:r>
              <a:rPr lang="ru-RU" dirty="0" smtClean="0"/>
              <a:t>Помощь бездомным животным – благотворительные ярмарки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Ментальное и физическое здоровье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smtClean="0"/>
              <a:t>Лыжная спартакиада</a:t>
            </a:r>
          </a:p>
          <a:p>
            <a:r>
              <a:rPr lang="ru-RU" dirty="0" smtClean="0"/>
              <a:t>Беговой клуб – марафоны</a:t>
            </a:r>
          </a:p>
          <a:p>
            <a:r>
              <a:rPr lang="ru-RU" dirty="0" smtClean="0"/>
              <a:t>Курсы по управлению стрессом</a:t>
            </a:r>
          </a:p>
          <a:p>
            <a:r>
              <a:rPr lang="ru-RU" dirty="0" smtClean="0"/>
              <a:t>Арт-терапия</a:t>
            </a:r>
          </a:p>
          <a:p>
            <a:r>
              <a:rPr lang="ru-RU" dirty="0" err="1" smtClean="0"/>
              <a:t>Иппотерапия</a:t>
            </a:r>
            <a:endParaRPr lang="ru-RU" dirty="0" smtClean="0"/>
          </a:p>
          <a:p>
            <a:r>
              <a:rPr lang="ru-RU" dirty="0" smtClean="0"/>
              <a:t>Спартакиада среди внутренних направлений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6180"/>
          <a:stretch/>
        </p:blipFill>
        <p:spPr>
          <a:xfrm>
            <a:off x="1193335" y="3593871"/>
            <a:ext cx="3486939" cy="20468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3" r="1413" b="24598"/>
          <a:stretch/>
        </p:blipFill>
        <p:spPr>
          <a:xfrm>
            <a:off x="13324108" y="3605034"/>
            <a:ext cx="5714286" cy="27431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986" y="3755546"/>
            <a:ext cx="3666822" cy="26369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48" y="3749674"/>
            <a:ext cx="2017544" cy="26900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99" y="3605034"/>
            <a:ext cx="3016528" cy="20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0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МЫ ДЕЛАЕМ?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1616075"/>
            <a:ext cx="5562600" cy="3706951"/>
          </a:xfrm>
          <a:prstGeom prst="rect">
            <a:avLst/>
          </a:prstGeom>
        </p:spPr>
      </p:pic>
      <p:pic>
        <p:nvPicPr>
          <p:cNvPr id="14" name="Picture 2" descr="C:\Users\imamovaa\Desktop\GRiP\арт_терапия\2018-10-30 18-42-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11122" b="7876"/>
          <a:stretch/>
        </p:blipFill>
        <p:spPr bwMode="auto">
          <a:xfrm>
            <a:off x="7018366" y="1605006"/>
            <a:ext cx="5991168" cy="370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3250" y="5323026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/>
                </a:solidFill>
              </a:rPr>
              <a:t>Эко-Забег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18366" y="5276859"/>
            <a:ext cx="5991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/>
                </a:solidFill>
              </a:rPr>
              <a:t>Арт-терапия</a:t>
            </a: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050" y="1616075"/>
            <a:ext cx="4942601" cy="37069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862050" y="5323026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/>
                </a:solidFill>
              </a:rPr>
              <a:t>Акция </a:t>
            </a:r>
          </a:p>
          <a:p>
            <a:pPr algn="ctr"/>
            <a:r>
              <a:rPr lang="ru-RU" sz="3600" dirty="0" smtClean="0">
                <a:solidFill>
                  <a:schemeClr val="accent2"/>
                </a:solidFill>
              </a:rPr>
              <a:t>«Благотворительная Ёлка»</a:t>
            </a: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5970226"/>
            <a:ext cx="5562600" cy="370608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3250" y="9676308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/>
                </a:solidFill>
              </a:rPr>
              <a:t>Посадка Ёлок</a:t>
            </a: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95" y="5969357"/>
            <a:ext cx="4942602" cy="370695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24895" y="9722475"/>
            <a:ext cx="5252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/>
                </a:solidFill>
              </a:rPr>
              <a:t>Поездка в обсерваторию и планетарий</a:t>
            </a: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811" y="6551458"/>
            <a:ext cx="2711109" cy="361481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879110" y="10276472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/>
                </a:solidFill>
              </a:rPr>
              <a:t>«</a:t>
            </a:r>
            <a:r>
              <a:rPr lang="ru-RU" sz="3600" dirty="0" err="1" smtClean="0">
                <a:solidFill>
                  <a:schemeClr val="accent2"/>
                </a:solidFill>
              </a:rPr>
              <a:t>Вкусняшки</a:t>
            </a:r>
            <a:r>
              <a:rPr lang="ru-RU" sz="3600" dirty="0" smtClean="0">
                <a:solidFill>
                  <a:schemeClr val="accent2"/>
                </a:solidFill>
              </a:rPr>
              <a:t> для </a:t>
            </a:r>
            <a:r>
              <a:rPr lang="ru-RU" sz="3600" dirty="0" err="1" smtClean="0">
                <a:solidFill>
                  <a:schemeClr val="accent2"/>
                </a:solidFill>
              </a:rPr>
              <a:t>котяшки</a:t>
            </a:r>
            <a:r>
              <a:rPr lang="ru-RU" sz="3600" dirty="0" smtClean="0">
                <a:solidFill>
                  <a:schemeClr val="accent2"/>
                </a:solidFill>
              </a:rPr>
              <a:t>»</a:t>
            </a: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235" y="6590819"/>
            <a:ext cx="2729615" cy="363948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016989" y="10292695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/>
                </a:solidFill>
              </a:rPr>
              <a:t>День Волонтеров</a:t>
            </a:r>
            <a:endParaRPr lang="ru-RU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43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3600" dirty="0" smtClean="0"/>
              <a:t>Волонтеры + ключевая команда координаторов</a:t>
            </a:r>
          </a:p>
          <a:p>
            <a:r>
              <a:rPr lang="ru-RU" sz="3600" dirty="0" smtClean="0"/>
              <a:t>Программа работы, утвержденная руководством.</a:t>
            </a:r>
          </a:p>
          <a:p>
            <a:r>
              <a:rPr lang="ru-RU" sz="3600" dirty="0" smtClean="0"/>
              <a:t>Вовлеченность менеджеров и сотрудников</a:t>
            </a:r>
          </a:p>
          <a:p>
            <a:r>
              <a:rPr lang="ru-RU" sz="3600" dirty="0" smtClean="0"/>
              <a:t>Информационная поддержка (внутренний портал, странички в социальных сетях</a:t>
            </a:r>
            <a:r>
              <a:rPr lang="en-US" sz="3600" dirty="0" smtClean="0"/>
              <a:t>, </a:t>
            </a:r>
            <a:r>
              <a:rPr lang="ru-RU" sz="3600" dirty="0" smtClean="0"/>
              <a:t>новостные рассылки, выступления на собраниях)</a:t>
            </a:r>
          </a:p>
          <a:p>
            <a:r>
              <a:rPr lang="ru-RU" sz="3600" dirty="0" smtClean="0"/>
              <a:t>Инициативы наших коллег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984250" y="2043906"/>
            <a:ext cx="18135600" cy="1049338"/>
          </a:xfrm>
        </p:spPr>
        <p:txBody>
          <a:bodyPr/>
          <a:lstStyle/>
          <a:p>
            <a:r>
              <a:rPr lang="ru-RU" dirty="0" smtClean="0"/>
              <a:t>Без чего программа не может существовать?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ПРОЦЕСС РЕАЛИЗАЦИИ ПРОГРАММЫ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407" y="6115330"/>
            <a:ext cx="6506699" cy="4880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805" y="3093244"/>
            <a:ext cx="4418367" cy="3313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515" y="5239287"/>
            <a:ext cx="3137892" cy="5578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404" y="2460727"/>
            <a:ext cx="2897424" cy="515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7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Вопросы? Контакты!</a:t>
            </a:r>
            <a:endParaRPr lang="ru-RU" dirty="0"/>
          </a:p>
        </p:txBody>
      </p:sp>
      <p:sp>
        <p:nvSpPr>
          <p:cNvPr id="4" name="Текст 6"/>
          <p:cNvSpPr txBox="1">
            <a:spLocks/>
          </p:cNvSpPr>
          <p:nvPr/>
        </p:nvSpPr>
        <p:spPr>
          <a:xfrm>
            <a:off x="11133189" y="3835623"/>
            <a:ext cx="8991600" cy="65532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sz="4400" kern="0" dirty="0" smtClean="0">
                <a:solidFill>
                  <a:sysClr val="windowText" lastClr="000000"/>
                </a:solidFill>
              </a:rPr>
              <a:t>Подробнее о корпоративной культуре и программе - </a:t>
            </a:r>
            <a:r>
              <a:rPr lang="ru-RU" sz="4400" kern="0" dirty="0" smtClean="0">
                <a:solidFill>
                  <a:sysClr val="windowText" lastClr="000000"/>
                </a:solidFill>
                <a:hlinkClick r:id="rId3"/>
              </a:rPr>
              <a:t>отчет по корпоративной социальной ответственности </a:t>
            </a:r>
            <a:r>
              <a:rPr lang="ru-RU" sz="4400" kern="0" dirty="0" smtClean="0">
                <a:solidFill>
                  <a:sysClr val="windowText" lastClr="000000"/>
                </a:solidFill>
              </a:rPr>
              <a:t> </a:t>
            </a:r>
            <a:endParaRPr lang="ru-RU" sz="4400" kern="0" dirty="0">
              <a:solidFill>
                <a:sysClr val="windowText" lastClr="000000"/>
              </a:solidFill>
            </a:endParaRPr>
          </a:p>
          <a:p>
            <a:pPr marL="571500" indent="-5715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4400" kern="0" dirty="0" smtClean="0">
                <a:solidFill>
                  <a:sysClr val="windowText" lastClr="000000"/>
                </a:solidFill>
                <a:hlinkClick r:id="rId4"/>
              </a:rPr>
              <a:t>O</a:t>
            </a:r>
            <a:r>
              <a:rPr lang="ru-RU" sz="4400" kern="0" dirty="0" err="1" smtClean="0">
                <a:solidFill>
                  <a:sysClr val="windowText" lastClr="000000"/>
                </a:solidFill>
                <a:hlinkClick r:id="rId4"/>
              </a:rPr>
              <a:t>тчет</a:t>
            </a:r>
            <a:r>
              <a:rPr lang="ru-RU" sz="4400" kern="0" dirty="0" smtClean="0">
                <a:solidFill>
                  <a:sysClr val="windowText" lastClr="000000"/>
                </a:solidFill>
                <a:hlinkClick r:id="rId4"/>
              </a:rPr>
              <a:t> об ответственном бизнесе </a:t>
            </a:r>
            <a:r>
              <a:rPr lang="en-US" sz="4400" kern="0" dirty="0" smtClean="0">
                <a:solidFill>
                  <a:sysClr val="windowText" lastClr="000000"/>
                </a:solidFill>
              </a:rPr>
              <a:t> </a:t>
            </a:r>
            <a:r>
              <a:rPr lang="ru-RU" sz="4400" kern="0" dirty="0" smtClean="0">
                <a:solidFill>
                  <a:sysClr val="windowText" lastClr="000000"/>
                </a:solidFill>
              </a:rPr>
              <a:t>для подразделения </a:t>
            </a:r>
            <a:r>
              <a:rPr lang="ru-RU" sz="4400" kern="0" dirty="0" err="1" smtClean="0">
                <a:solidFill>
                  <a:sysClr val="windowText" lastClr="000000"/>
                </a:solidFill>
              </a:rPr>
              <a:t>Fujitsu</a:t>
            </a:r>
            <a:r>
              <a:rPr lang="ru-RU" sz="4400" kern="0" dirty="0" smtClean="0">
                <a:solidFill>
                  <a:sysClr val="windowText" lastClr="000000"/>
                </a:solidFill>
              </a:rPr>
              <a:t> </a:t>
            </a:r>
            <a:r>
              <a:rPr lang="ru-RU" sz="4400" kern="0" dirty="0" err="1" smtClean="0">
                <a:solidFill>
                  <a:sysClr val="windowText" lastClr="000000"/>
                </a:solidFill>
              </a:rPr>
              <a:t>Global</a:t>
            </a:r>
            <a:r>
              <a:rPr lang="ru-RU" sz="4400" kern="0" dirty="0" smtClean="0">
                <a:solidFill>
                  <a:sysClr val="windowText" lastClr="000000"/>
                </a:solidFill>
              </a:rPr>
              <a:t> Service </a:t>
            </a:r>
            <a:r>
              <a:rPr lang="ru-RU" sz="4400" kern="0" dirty="0" err="1" smtClean="0">
                <a:solidFill>
                  <a:sysClr val="windowText" lastClr="000000"/>
                </a:solidFill>
              </a:rPr>
              <a:t>Delivery</a:t>
            </a:r>
            <a:r>
              <a:rPr lang="ru-RU" sz="4400" kern="0" dirty="0" smtClean="0">
                <a:solidFill>
                  <a:sysClr val="windowText" lastClr="000000"/>
                </a:solidFill>
              </a:rPr>
              <a:t> (GSDU). </a:t>
            </a:r>
          </a:p>
          <a:p>
            <a:pPr marL="571500" indent="-5715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4400" kern="0" dirty="0" smtClean="0">
                <a:solidFill>
                  <a:sysClr val="windowText" lastClr="000000"/>
                </a:solidFill>
                <a:hlinkClick r:id="rId5"/>
              </a:rPr>
              <a:t>Regina.Dyachuk.GDC@ts.fujitsu.com</a:t>
            </a:r>
            <a:r>
              <a:rPr lang="en-US" sz="4400" kern="0" dirty="0" smtClean="0">
                <a:solidFill>
                  <a:sysClr val="windowText" lastClr="000000"/>
                </a:solidFill>
              </a:rPr>
              <a:t> </a:t>
            </a:r>
            <a:endParaRPr lang="ru-RU" sz="4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53" y="5197475"/>
            <a:ext cx="8192847" cy="3829497"/>
          </a:xfrm>
          <a:prstGeom prst="rect">
            <a:avLst/>
          </a:prstGeom>
        </p:spPr>
      </p:pic>
      <p:sp>
        <p:nvSpPr>
          <p:cNvPr id="6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2945258" y="9769475"/>
            <a:ext cx="18135600" cy="1049338"/>
          </a:xfrm>
          <a:prstGeom prst="rect">
            <a:avLst/>
          </a:prstGeom>
        </p:spPr>
        <p:txBody>
          <a:bodyPr/>
          <a:lstStyle/>
          <a:p>
            <a:r>
              <a:rPr lang="ru-RU" sz="4800" dirty="0">
                <a:solidFill>
                  <a:schemeClr val="accent2"/>
                </a:solidFill>
              </a:rPr>
              <a:t>Бизнес — это всегда ответственность перед обществом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058" y="239924"/>
            <a:ext cx="5257800" cy="35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78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1850" y="2454275"/>
            <a:ext cx="6617206" cy="2912051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3278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CL Services">
      <a:dk1>
        <a:srgbClr val="000000"/>
      </a:dk1>
      <a:lt1>
        <a:srgbClr val="FFFFFF"/>
      </a:lt1>
      <a:dk2>
        <a:srgbClr val="7F7F7F"/>
      </a:dk2>
      <a:lt2>
        <a:srgbClr val="D8D8D8"/>
      </a:lt2>
      <a:accent1>
        <a:srgbClr val="940000"/>
      </a:accent1>
      <a:accent2>
        <a:srgbClr val="CC0000"/>
      </a:accent2>
      <a:accent3>
        <a:srgbClr val="FF0000"/>
      </a:accent3>
      <a:accent4>
        <a:srgbClr val="FF8080"/>
      </a:accent4>
      <a:accent5>
        <a:srgbClr val="FFCCCC"/>
      </a:accent5>
      <a:accent6>
        <a:srgbClr val="FFE5E5"/>
      </a:accent6>
      <a:hlink>
        <a:srgbClr val="0335C3"/>
      </a:hlink>
      <a:folHlink>
        <a:srgbClr val="7D4282"/>
      </a:folHlink>
    </a:clrScheme>
    <a:fontScheme name="ICL Services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ртинки про запас">
  <a:themeElements>
    <a:clrScheme name="ICL Services">
      <a:dk1>
        <a:srgbClr val="000000"/>
      </a:dk1>
      <a:lt1>
        <a:srgbClr val="FFFFFF"/>
      </a:lt1>
      <a:dk2>
        <a:srgbClr val="7F7F7F"/>
      </a:dk2>
      <a:lt2>
        <a:srgbClr val="D8D8D8"/>
      </a:lt2>
      <a:accent1>
        <a:srgbClr val="940000"/>
      </a:accent1>
      <a:accent2>
        <a:srgbClr val="CC0000"/>
      </a:accent2>
      <a:accent3>
        <a:srgbClr val="FF0000"/>
      </a:accent3>
      <a:accent4>
        <a:srgbClr val="FF8080"/>
      </a:accent4>
      <a:accent5>
        <a:srgbClr val="FFCCCC"/>
      </a:accent5>
      <a:accent6>
        <a:srgbClr val="FFE5E5"/>
      </a:accent6>
      <a:hlink>
        <a:srgbClr val="0335C3"/>
      </a:hlink>
      <a:folHlink>
        <a:srgbClr val="7D4282"/>
      </a:folHlink>
    </a:clrScheme>
    <a:fontScheme name="ICL Services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62def31-f8e0-4d9a-b3b5-a5208e46efaf">YWZP3Z7AV6FT-20323224-973</_dlc_DocId>
    <_dlc_DocIdUrl xmlns="262def31-f8e0-4d9a-b3b5-a5208e46efaf">
      <Url>http://gdc16/About Russia GDC/Verdant/_layouts/15/DocIdRedir.aspx?ID=YWZP3Z7AV6FT-20323224-973</Url>
      <Description>YWZP3Z7AV6FT-20323224-973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BC30E498F6444FBC7CD9F3D49E0AB4" ma:contentTypeVersion="0" ma:contentTypeDescription="Create a new document." ma:contentTypeScope="" ma:versionID="ce1a88af650a26d467c2732e43917a7b">
  <xsd:schema xmlns:xsd="http://www.w3.org/2001/XMLSchema" xmlns:xs="http://www.w3.org/2001/XMLSchema" xmlns:p="http://schemas.microsoft.com/office/2006/metadata/properties" xmlns:ns2="262def31-f8e0-4d9a-b3b5-a5208e46efaf" targetNamespace="http://schemas.microsoft.com/office/2006/metadata/properties" ma:root="true" ma:fieldsID="b65b388868166b6a84aecebaecd216eb" ns2:_="">
    <xsd:import namespace="262def31-f8e0-4d9a-b3b5-a5208e46efa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def31-f8e0-4d9a-b3b5-a5208e46efa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C92C2D7-E5A2-4D4D-A59D-99C3EDC99C30}">
  <ds:schemaRefs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262def31-f8e0-4d9a-b3b5-a5208e46efa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945F107-00FF-4549-840A-7F6C095A99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4D1EEB-4020-42BA-83FE-302D4B2122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2def31-f8e0-4d9a-b3b5-a5208e46e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FE48CB3-AABD-4BDA-89F6-B0189C7337A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62823</TotalTime>
  <Words>262</Words>
  <Application>Microsoft Office PowerPoint</Application>
  <PresentationFormat>Произвольный</PresentationFormat>
  <Paragraphs>68</Paragraphs>
  <Slides>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 Narrow</vt:lpstr>
      <vt:lpstr>Calibri</vt:lpstr>
      <vt:lpstr>Roboto Condensed</vt:lpstr>
      <vt:lpstr>Roboto Cn</vt:lpstr>
      <vt:lpstr>Calibri Light</vt:lpstr>
      <vt:lpstr>Wingdings</vt:lpstr>
      <vt:lpstr>Arial</vt:lpstr>
      <vt:lpstr>Office Theme</vt:lpstr>
      <vt:lpstr>Кртинки про запас</vt:lpstr>
      <vt:lpstr>Волонтерская программа  "Global Service Delivery Unit Responsible Business Program (known as GRiP)"</vt:lpstr>
      <vt:lpstr>План презентации</vt:lpstr>
      <vt:lpstr>Презентация PowerPoint</vt:lpstr>
      <vt:lpstr>Презентация PowerPoint</vt:lpstr>
      <vt:lpstr>НАШИ МЕРОПРИЯТИЯ</vt:lpstr>
      <vt:lpstr>ЧТО МЫ ДЕЛАЕМ?</vt:lpstr>
      <vt:lpstr>ПРОЦЕСС РЕАЛИЗАЦИИ ПРОГРАММЫ</vt:lpstr>
      <vt:lpstr>Вопросы? Контакты!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Презентация-05</dc:title>
  <dc:creator>User</dc:creator>
  <cp:lastModifiedBy>Regina Dyachuk</cp:lastModifiedBy>
  <cp:revision>600</cp:revision>
  <cp:lastPrinted>2018-02-28T11:07:48Z</cp:lastPrinted>
  <dcterms:created xsi:type="dcterms:W3CDTF">2017-05-30T11:48:00Z</dcterms:created>
  <dcterms:modified xsi:type="dcterms:W3CDTF">2019-05-19T13:33:01Z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2017-05-30T00:00:00Z</vt:filetime>
  </property>
  <property fmtid="{D5CDD505-2E9C-101B-9397-08002B2CF9AE}" pid="3" name="Creator">
    <vt:lpwstr>Adobe Illustrator CC 2015 (Windows)</vt:lpwstr>
  </property>
  <property fmtid="{D5CDD505-2E9C-101B-9397-08002B2CF9AE}" pid="4" name="LastSaved">
    <vt:filetime>2017-05-30T00:00:00Z</vt:filetime>
  </property>
  <property fmtid="{D5CDD505-2E9C-101B-9397-08002B2CF9AE}" pid="5" name="ContentTypeId">
    <vt:lpwstr>0x010100EDBC30E498F6444FBC7CD9F3D49E0AB4</vt:lpwstr>
  </property>
  <property fmtid="{D5CDD505-2E9C-101B-9397-08002B2CF9AE}" pid="6" name="_dlc_DocIdItemGuid">
    <vt:lpwstr>d1f53af9-d9d2-402d-9f93-1a179b9e868e</vt:lpwstr>
  </property>
</Properties>
</file>